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49D"/>
    <a:srgbClr val="461325"/>
    <a:srgbClr val="4B9CD3"/>
    <a:srgbClr val="8B2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5"/>
  </p:normalViewPr>
  <p:slideViewPr>
    <p:cSldViewPr snapToGrid="0" snapToObjects="1">
      <p:cViewPr varScale="1">
        <p:scale>
          <a:sx n="80" d="100"/>
          <a:sy n="80" d="100"/>
        </p:scale>
        <p:origin x="8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C880C-DAAB-DE48-B7AD-7854AA6A463E}" type="datetimeFigureOut">
              <a:rPr lang="en-US" smtClean="0"/>
              <a:t>11/6/2023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42063-79E8-5A44-8A32-665D178BB9A5}" type="slidenum">
              <a:rPr lang="en-US" smtClean="0"/>
              <a:t>‹#›</a:t>
            </a:fld>
            <a:endParaRPr lang="en-US" dirty="0"/>
          </a:p>
        </p:txBody>
      </p:sp>
    </p:spTree>
    <p:extLst>
      <p:ext uri="{BB962C8B-B14F-4D97-AF65-F5344CB8AC3E}">
        <p14:creationId xmlns:p14="http://schemas.microsoft.com/office/powerpoint/2010/main" val="9649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600" b="1" i="0">
                <a:solidFill>
                  <a:srgbClr val="4B9CD3"/>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3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8B2E1C"/>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61325"/>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FBD49D"/>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dirty="0"/>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03580-BA57-1A42-80F9-BCC528BB8912}" type="datetimeFigureOut">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C625DC-F914-744D-AD0F-BB209FF095B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03580-BA57-1A42-80F9-BCC528BB8912}" type="datetimeFigureOut">
              <a:rPr lang="en-US" smtClean="0"/>
              <a:t>11/6/2023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625DC-F914-744D-AD0F-BB209FF095B1}" type="slidenum">
              <a:rPr lang="en-US" smtClean="0"/>
              <a:t>‹#›</a:t>
            </a:fld>
            <a:endParaRPr lang="en-US" dirty="0"/>
          </a:p>
        </p:txBody>
      </p:sp>
    </p:spTree>
    <p:extLst>
      <p:ext uri="{BB962C8B-B14F-4D97-AF65-F5344CB8AC3E}">
        <p14:creationId xmlns:p14="http://schemas.microsoft.com/office/powerpoint/2010/main" val="191984927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75"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905"/>
            <a:ext cx="7886700" cy="711320"/>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ROMS: UG Course Updates – Fall 2023</a:t>
            </a:r>
          </a:p>
        </p:txBody>
      </p:sp>
      <p:sp>
        <p:nvSpPr>
          <p:cNvPr id="3" name="Content Placeholder 2"/>
          <p:cNvSpPr>
            <a:spLocks noGrp="1"/>
          </p:cNvSpPr>
          <p:nvPr>
            <p:ph idx="1"/>
          </p:nvPr>
        </p:nvSpPr>
        <p:spPr>
          <a:xfrm>
            <a:off x="725391" y="3833836"/>
            <a:ext cx="8108508" cy="1099795"/>
          </a:xfrm>
        </p:spPr>
        <p:txBody>
          <a:bodyPr>
            <a:normAutofit fontScale="85000" lnSpcReduction="20000"/>
          </a:bodyPr>
          <a:lstStyle/>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4 FREN Courses proposed for FC-PAST, FC-POWER, FC-VALUES, FC-AESTH, COMMBEYOND, &amp; RESEARCH</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1 ITAL Course proposed for FC-PAST, FC-POWER</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2 SPAN Courses proposed for FC-GLOBAL, FC-CREATE, FC-KNOWING</a:t>
            </a:r>
            <a:endParaRPr lang="en-US" dirty="0"/>
          </a:p>
        </p:txBody>
      </p:sp>
      <p:sp>
        <p:nvSpPr>
          <p:cNvPr id="4" name="Content Placeholder 3"/>
          <p:cNvSpPr>
            <a:spLocks noGrp="1"/>
          </p:cNvSpPr>
          <p:nvPr>
            <p:ph idx="13"/>
          </p:nvPr>
        </p:nvSpPr>
        <p:spPr>
          <a:xfrm>
            <a:off x="628650" y="811228"/>
            <a:ext cx="7886700" cy="37039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NEW COURSES</a:t>
            </a:r>
          </a:p>
        </p:txBody>
      </p:sp>
      <p:sp>
        <p:nvSpPr>
          <p:cNvPr id="5" name="Content Placeholder 3">
            <a:extLst>
              <a:ext uri="{FF2B5EF4-FFF2-40B4-BE49-F238E27FC236}">
                <a16:creationId xmlns:a16="http://schemas.microsoft.com/office/drawing/2014/main" id="{E7AC2A02-FBAB-CFF6-271E-FEE46E31C73B}"/>
              </a:ext>
            </a:extLst>
          </p:cNvPr>
          <p:cNvSpPr txBox="1">
            <a:spLocks/>
          </p:cNvSpPr>
          <p:nvPr/>
        </p:nvSpPr>
        <p:spPr>
          <a:xfrm>
            <a:off x="628650" y="3498363"/>
            <a:ext cx="7886700" cy="3703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4B9CD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IDEAs in Action</a:t>
            </a:r>
          </a:p>
        </p:txBody>
      </p:sp>
      <p:sp>
        <p:nvSpPr>
          <p:cNvPr id="6" name="Content Placeholder 2">
            <a:extLst>
              <a:ext uri="{FF2B5EF4-FFF2-40B4-BE49-F238E27FC236}">
                <a16:creationId xmlns:a16="http://schemas.microsoft.com/office/drawing/2014/main" id="{D8507631-A6DF-7349-1418-791B588B4571}"/>
              </a:ext>
            </a:extLst>
          </p:cNvPr>
          <p:cNvSpPr txBox="1">
            <a:spLocks/>
          </p:cNvSpPr>
          <p:nvPr/>
        </p:nvSpPr>
        <p:spPr>
          <a:xfrm>
            <a:off x="725391" y="1151590"/>
            <a:ext cx="7886700" cy="24455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FREN 342: The Art and Power of Conversation: The Enlightenment Salon </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FREN 351: Bandes dessinées</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FREN 369: Sustainability</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ROML 399: Animals in Culture</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JWST/ROML 70: Jewish Spain: History and Culture Across the Hispanic World</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SPAN 363: Literature and Disease </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SPAN/JWST 640: Topics in Hispanic Jewish Studies </a:t>
            </a:r>
          </a:p>
          <a:p>
            <a:endParaRPr lang="en-US" dirty="0"/>
          </a:p>
        </p:txBody>
      </p:sp>
      <p:sp>
        <p:nvSpPr>
          <p:cNvPr id="7" name="Content Placeholder 3">
            <a:extLst>
              <a:ext uri="{FF2B5EF4-FFF2-40B4-BE49-F238E27FC236}">
                <a16:creationId xmlns:a16="http://schemas.microsoft.com/office/drawing/2014/main" id="{5CB846BE-BD61-E0CA-8E21-B265BC1AE669}"/>
              </a:ext>
            </a:extLst>
          </p:cNvPr>
          <p:cNvSpPr txBox="1">
            <a:spLocks/>
          </p:cNvSpPr>
          <p:nvPr/>
        </p:nvSpPr>
        <p:spPr>
          <a:xfrm>
            <a:off x="628650" y="4909235"/>
            <a:ext cx="7886700" cy="3703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4B9CD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UPCOMING</a:t>
            </a:r>
          </a:p>
        </p:txBody>
      </p:sp>
      <p:sp>
        <p:nvSpPr>
          <p:cNvPr id="8" name="Content Placeholder 2">
            <a:extLst>
              <a:ext uri="{FF2B5EF4-FFF2-40B4-BE49-F238E27FC236}">
                <a16:creationId xmlns:a16="http://schemas.microsoft.com/office/drawing/2014/main" id="{9B78FD76-6642-5E8B-0C7C-172DE20A839C}"/>
              </a:ext>
            </a:extLst>
          </p:cNvPr>
          <p:cNvSpPr txBox="1">
            <a:spLocks/>
          </p:cNvSpPr>
          <p:nvPr/>
        </p:nvSpPr>
        <p:spPr>
          <a:xfrm>
            <a:off x="725391" y="5170368"/>
            <a:ext cx="8283436" cy="125054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Almost all UG Courses should be approved for IDEAs </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More Courses should be considered for RESEARCH, COMMBEYOND, FC-POWER, FC-KNOWING</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Start the Course Proposal Process earlier. New courses and Gen Eds can be proposed within language section by end of Spring term and then submitted to UGAC for careful review at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beginning of Fall.</a:t>
            </a:r>
            <a:endParaRPr lang="en-US" dirty="0"/>
          </a:p>
        </p:txBody>
      </p:sp>
    </p:spTree>
    <p:extLst>
      <p:ext uri="{BB962C8B-B14F-4D97-AF65-F5344CB8AC3E}">
        <p14:creationId xmlns:p14="http://schemas.microsoft.com/office/powerpoint/2010/main" val="34281333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F9E3723-3CF2-3240-AA1B-B15890984629}" vid="{D171B852-1EE2-854C-95A1-9B6129823B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DRS-Powerpoint Template</Template>
  <TotalTime>49</TotalTime>
  <Words>167</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Tahoma</vt:lpstr>
      <vt:lpstr>Office Theme</vt:lpstr>
      <vt:lpstr>ROMS: UG Course Updates – Fall 2023</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Brackett, Logan</dc:creator>
  <cp:lastModifiedBy>Chambless, Amy Francesca</cp:lastModifiedBy>
  <cp:revision>11</cp:revision>
  <dcterms:created xsi:type="dcterms:W3CDTF">2017-09-19T13:54:41Z</dcterms:created>
  <dcterms:modified xsi:type="dcterms:W3CDTF">2023-11-06T16:34:01Z</dcterms:modified>
</cp:coreProperties>
</file>