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64" r:id="rId4"/>
    <p:sldId id="274" r:id="rId5"/>
    <p:sldId id="277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7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6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96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852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57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0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03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308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43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6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1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2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2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4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1DA3C-FD60-4B4C-B25E-4E7A3EFF5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Project-Based Learning</a:t>
            </a:r>
            <a:br>
              <a:rPr lang="en-US" dirty="0"/>
            </a:br>
            <a:r>
              <a:rPr lang="en-US" dirty="0"/>
              <a:t>in language and culture course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31754-BCD6-4CBD-8B78-8C586AB631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Spring 2022</a:t>
            </a:r>
          </a:p>
        </p:txBody>
      </p:sp>
    </p:spTree>
    <p:extLst>
      <p:ext uri="{BB962C8B-B14F-4D97-AF65-F5344CB8AC3E}">
        <p14:creationId xmlns:p14="http://schemas.microsoft.com/office/powerpoint/2010/main" val="406610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56C25E8-1FD2-4F95-AE0F-80E6A3385F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75" r="-2" b="6697"/>
          <a:stretch/>
        </p:blipFill>
        <p:spPr>
          <a:xfrm>
            <a:off x="1" y="10"/>
            <a:ext cx="7552944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B3ABC9-CBEE-42B6-A176-D3BE09F2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7324" y="588133"/>
            <a:ext cx="3628029" cy="1573863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effectLst/>
              </a:rPr>
              <a:t>Theory of the 9 intelligences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DDF7D-B6C6-44DE-8D65-7EF33D23B6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196408" y="2367092"/>
            <a:ext cx="3352128" cy="3881309"/>
          </a:xfrm>
        </p:spPr>
        <p:txBody>
          <a:bodyPr>
            <a:normAutofit lnSpcReduction="10000"/>
          </a:bodyPr>
          <a:lstStyle/>
          <a:p>
            <a:endParaRPr lang="en-US" sz="1800" dirty="0"/>
          </a:p>
          <a:p>
            <a:r>
              <a:rPr lang="en-US" dirty="0"/>
              <a:t>Which are promoted by traditional education?</a:t>
            </a:r>
          </a:p>
          <a:p>
            <a:endParaRPr lang="en-US" dirty="0"/>
          </a:p>
          <a:p>
            <a:r>
              <a:rPr lang="en-US" dirty="0"/>
              <a:t>Which are ignored?</a:t>
            </a:r>
          </a:p>
          <a:p>
            <a:endParaRPr lang="en-US" dirty="0"/>
          </a:p>
          <a:p>
            <a:r>
              <a:rPr lang="en-US" dirty="0"/>
              <a:t>How can we find a better balance?</a:t>
            </a:r>
          </a:p>
        </p:txBody>
      </p:sp>
    </p:spTree>
    <p:extLst>
      <p:ext uri="{BB962C8B-B14F-4D97-AF65-F5344CB8AC3E}">
        <p14:creationId xmlns:p14="http://schemas.microsoft.com/office/powerpoint/2010/main" val="239146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17FF-27C0-45D6-A0C5-BE193F67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2541"/>
            <a:ext cx="9905998" cy="1156621"/>
          </a:xfrm>
        </p:spPr>
        <p:txBody>
          <a:bodyPr/>
          <a:lstStyle/>
          <a:p>
            <a:r>
              <a:rPr lang="en-US" dirty="0"/>
              <a:t>Project-Based Learning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91BC0-1487-4297-B6DC-7E6653EE160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6.jpg" descr="A screenshot of a cell phone&#10;&#10;Description automatically generated">
            <a:extLst>
              <a:ext uri="{FF2B5EF4-FFF2-40B4-BE49-F238E27FC236}">
                <a16:creationId xmlns:a16="http://schemas.microsoft.com/office/drawing/2014/main" id="{477FAA0A-40F0-48B9-8592-204D8B875E5D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47477" y="1572799"/>
            <a:ext cx="10693870" cy="496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2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C7B97-9E1F-45BF-A12D-2B5858971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688" y="212501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How does it work in a culture (ROML 63) or language course (SPAN 321)?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17374-291C-45E0-B6D5-D7E50D9F80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03927" y="1691071"/>
            <a:ext cx="10363826" cy="5087156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“Students work on a project over an </a:t>
            </a: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extended period of time</a:t>
            </a:r>
            <a:r>
              <a:rPr lang="en-US" sz="2000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that engages them in solving </a:t>
            </a:r>
            <a:r>
              <a:rPr lang="en-US" sz="20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real-world problem</a:t>
            </a:r>
            <a:r>
              <a:rPr lang="en-US" sz="2000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answering a complex question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They demonstrate their knowledge and skills by creating a </a:t>
            </a: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public product or presentation for a real audience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Extended period of time</a:t>
            </a:r>
            <a:r>
              <a:rPr lang="en-US" sz="2000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students work on the project step by step throughout the semester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real-world problem</a:t>
            </a:r>
            <a:r>
              <a:rPr lang="en-US" sz="2000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lack of personalized resources for an optimum experience of the Camino de Santiago (ROML 63) / the lack of accurate, easily accessible, and understandable information about health care IN SPANISH </a:t>
            </a:r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SPAN 321)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Answering a complex question: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how can we create a more meaningful experience of the Camino de Santiago for a pilgrim that has a specific interest or need (ROML 63</a:t>
            </a:r>
            <a:r>
              <a:rPr lang="en-US" sz="2000" dirty="0">
                <a:ea typeface="Times New Roman" panose="02020603050405020304" pitchFamily="18" charset="0"/>
                <a:cs typeface="Calibri" panose="020F0502020204030204" pitchFamily="34" charset="0"/>
              </a:rPr>
              <a:t>)? how can we provide accurate, easy to understand, and accessible medical information in Spanish (SPAN 321)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chemeClr val="accent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Public product or presentation for a real audience: </a:t>
            </a:r>
            <a:r>
              <a:rPr lang="en-US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project developed by each group will be created using readily available technology, it will be presented to the class, and could be made available for use to a real-life use (a pilgrim / a Hispanic person in the US)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9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7B8B1-DCEE-46C1-8AAC-7019EB67D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1910D-A294-4309-9409-3374540A454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38777" y="2289819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Step 1: Individual research</a:t>
            </a:r>
          </a:p>
          <a:p>
            <a:pPr marL="0" indent="0">
              <a:buNone/>
            </a:pPr>
            <a:r>
              <a:rPr lang="en-US" dirty="0"/>
              <a:t>Step 2: The proposal</a:t>
            </a:r>
          </a:p>
          <a:p>
            <a:pPr marL="0" indent="0">
              <a:buNone/>
            </a:pPr>
            <a:r>
              <a:rPr lang="en-US" dirty="0"/>
              <a:t>Step 3: The script (first draft)</a:t>
            </a:r>
          </a:p>
          <a:p>
            <a:pPr marL="0" indent="0"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Step 4: The final script, with story board</a:t>
            </a:r>
          </a:p>
          <a:p>
            <a:pPr marL="0" indent="0">
              <a:buNone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Step 5: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final product and presentation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D4C-0BFD-4ACF-8CB8-CE000F9B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62753-95A6-4072-B503-9816A18381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Exploration of a previously unknow topic</a:t>
            </a:r>
            <a:r>
              <a:rPr lang="en-US" dirty="0"/>
              <a:t> </a:t>
            </a:r>
            <a:r>
              <a:rPr lang="en-US"/>
              <a:t>of interest </a:t>
            </a:r>
            <a:r>
              <a:rPr lang="en-US">
                <a:effectLst/>
              </a:rPr>
              <a:t>from </a:t>
            </a:r>
            <a:r>
              <a:rPr lang="en-US" dirty="0">
                <a:effectLst/>
              </a:rPr>
              <a:t>a multidisciplinary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Taking ownership of the learning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Transcendence and relevancy of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Motivation to explore further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46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266</TotalTime>
  <Words>332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Symbol</vt:lpstr>
      <vt:lpstr>Tw Cen MT</vt:lpstr>
      <vt:lpstr>Circuit</vt:lpstr>
      <vt:lpstr>Project-Based Learning in language and culture course</vt:lpstr>
      <vt:lpstr>Theory of the 9 intelligences</vt:lpstr>
      <vt:lpstr>Project-Based Learning and objectives </vt:lpstr>
      <vt:lpstr>How does it work in a culture (ROML 63) or language course (SPAN 321)?</vt:lpstr>
      <vt:lpstr>The process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Learning</dc:title>
  <dc:creator>De Fays, Helene M.</dc:creator>
  <cp:lastModifiedBy>Lopez-Chen, Nefi</cp:lastModifiedBy>
  <cp:revision>64</cp:revision>
  <dcterms:created xsi:type="dcterms:W3CDTF">2021-01-21T16:35:24Z</dcterms:created>
  <dcterms:modified xsi:type="dcterms:W3CDTF">2022-03-25T18:57:29Z</dcterms:modified>
</cp:coreProperties>
</file>