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2" r:id="rId7"/>
    <p:sldId id="261" r:id="rId8"/>
    <p:sldId id="275" r:id="rId9"/>
    <p:sldId id="277" r:id="rId10"/>
    <p:sldId id="271" r:id="rId11"/>
    <p:sldId id="272" r:id="rId12"/>
    <p:sldId id="273"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77" d="100"/>
          <a:sy n="77"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16CCC-E318-40B2-A325-B5C45FF10D85}"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2C421BB0-E26A-48F1-B53E-FE463598F43D}">
      <dgm:prSet/>
      <dgm:spPr/>
      <dgm:t>
        <a:bodyPr/>
        <a:lstStyle/>
        <a:p>
          <a:r>
            <a:rPr lang="en-US"/>
            <a:t>TW: “I think that this was overall a very good experience as I not only got to expand my vocabulary and knowledge on a different language, but I also got to come out of my bubble and talk to people that I did not know, which is something I rarely do. I got to learn a variety of different things about different countries from the perspective of the people who are in those countries rather than just reading about it.”</a:t>
          </a:r>
        </a:p>
      </dgm:t>
    </dgm:pt>
    <dgm:pt modelId="{2FFB121B-434D-4CB1-83AB-975739B4ADC4}" type="parTrans" cxnId="{616EEB7E-00B1-4342-B24B-8F28496CF36B}">
      <dgm:prSet/>
      <dgm:spPr/>
      <dgm:t>
        <a:bodyPr/>
        <a:lstStyle/>
        <a:p>
          <a:endParaRPr lang="en-US"/>
        </a:p>
      </dgm:t>
    </dgm:pt>
    <dgm:pt modelId="{0E81EABF-4C2C-49A4-9592-393DB0B0C394}" type="sibTrans" cxnId="{616EEB7E-00B1-4342-B24B-8F28496CF36B}">
      <dgm:prSet/>
      <dgm:spPr/>
      <dgm:t>
        <a:bodyPr/>
        <a:lstStyle/>
        <a:p>
          <a:endParaRPr lang="en-US"/>
        </a:p>
      </dgm:t>
    </dgm:pt>
    <dgm:pt modelId="{EEB8AF70-0B12-445E-92C1-7A5ECBE1FD33}">
      <dgm:prSet/>
      <dgm:spPr/>
      <dgm:t>
        <a:bodyPr/>
        <a:lstStyle/>
        <a:p>
          <a:r>
            <a:rPr lang="en-US" b="0" i="0"/>
            <a:t>CW: “My favorite part about Conversifi was in the conversation with a 19 year old girl from Mexico and we were talking about things we enjoy to do for fun. It was neat to be able to have a “normal” conversation with her through Conversifi similar to a conversation I would have with another student at UNC if I were meeting them for the first time.”</a:t>
          </a:r>
          <a:endParaRPr lang="en-US"/>
        </a:p>
      </dgm:t>
    </dgm:pt>
    <dgm:pt modelId="{53688CFB-A4F2-4071-A082-FE476807F7C2}" type="parTrans" cxnId="{AA3193D2-DB30-429E-985F-26F656C222CC}">
      <dgm:prSet/>
      <dgm:spPr/>
      <dgm:t>
        <a:bodyPr/>
        <a:lstStyle/>
        <a:p>
          <a:endParaRPr lang="en-US"/>
        </a:p>
      </dgm:t>
    </dgm:pt>
    <dgm:pt modelId="{A4D2BB07-CAE6-4852-B6E8-BC81BFA2A91D}" type="sibTrans" cxnId="{AA3193D2-DB30-429E-985F-26F656C222CC}">
      <dgm:prSet/>
      <dgm:spPr/>
      <dgm:t>
        <a:bodyPr/>
        <a:lstStyle/>
        <a:p>
          <a:endParaRPr lang="en-US"/>
        </a:p>
      </dgm:t>
    </dgm:pt>
    <dgm:pt modelId="{2D5CE33D-20F0-4059-8EA2-23AE109198B4}">
      <dgm:prSet/>
      <dgm:spPr/>
      <dgm:t>
        <a:bodyPr/>
        <a:lstStyle/>
        <a:p>
          <a:r>
            <a:rPr lang="en-US" b="0" i="0" dirty="0"/>
            <a:t>AG: “I enjoyed seeing and interacting with Native-Spanish-speakers because it made decreased my anxiety. I was anxious to speak to a Native-Spanish-speaker because I was worried about what they would think about my conversational skills, and being able to see their reactions helped build my confidence. (They were kind and were not rude or openly displeased with my conversational ability)”</a:t>
          </a:r>
          <a:endParaRPr lang="en-US" dirty="0"/>
        </a:p>
      </dgm:t>
    </dgm:pt>
    <dgm:pt modelId="{C96ABE12-A6D2-41D7-A40C-5A45A659EACA}" type="parTrans" cxnId="{5CA6603F-AA86-4C34-BA2B-475EA62984B1}">
      <dgm:prSet/>
      <dgm:spPr/>
      <dgm:t>
        <a:bodyPr/>
        <a:lstStyle/>
        <a:p>
          <a:endParaRPr lang="en-US"/>
        </a:p>
      </dgm:t>
    </dgm:pt>
    <dgm:pt modelId="{01A001F4-4A72-4101-9617-A9429F667236}" type="sibTrans" cxnId="{5CA6603F-AA86-4C34-BA2B-475EA62984B1}">
      <dgm:prSet/>
      <dgm:spPr/>
      <dgm:t>
        <a:bodyPr/>
        <a:lstStyle/>
        <a:p>
          <a:endParaRPr lang="en-US"/>
        </a:p>
      </dgm:t>
    </dgm:pt>
    <dgm:pt modelId="{8674C6F7-A84C-4EDB-ADAE-1A6BA8E2568D}" type="pres">
      <dgm:prSet presAssocID="{5C016CCC-E318-40B2-A325-B5C45FF10D85}" presName="vert0" presStyleCnt="0">
        <dgm:presLayoutVars>
          <dgm:dir/>
          <dgm:animOne val="branch"/>
          <dgm:animLvl val="lvl"/>
        </dgm:presLayoutVars>
      </dgm:prSet>
      <dgm:spPr/>
    </dgm:pt>
    <dgm:pt modelId="{865FB9AE-5642-42BD-B888-9903467D69D8}" type="pres">
      <dgm:prSet presAssocID="{2C421BB0-E26A-48F1-B53E-FE463598F43D}" presName="thickLine" presStyleLbl="alignNode1" presStyleIdx="0" presStyleCnt="3"/>
      <dgm:spPr/>
    </dgm:pt>
    <dgm:pt modelId="{212B9384-81F2-4910-936D-586EBA0C4486}" type="pres">
      <dgm:prSet presAssocID="{2C421BB0-E26A-48F1-B53E-FE463598F43D}" presName="horz1" presStyleCnt="0"/>
      <dgm:spPr/>
    </dgm:pt>
    <dgm:pt modelId="{CC9F45F1-6A23-4BAA-861E-BCB4B67F0D3A}" type="pres">
      <dgm:prSet presAssocID="{2C421BB0-E26A-48F1-B53E-FE463598F43D}" presName="tx1" presStyleLbl="revTx" presStyleIdx="0" presStyleCnt="3"/>
      <dgm:spPr/>
    </dgm:pt>
    <dgm:pt modelId="{E31D2A51-D05E-44E4-8FFD-9077DC5D3788}" type="pres">
      <dgm:prSet presAssocID="{2C421BB0-E26A-48F1-B53E-FE463598F43D}" presName="vert1" presStyleCnt="0"/>
      <dgm:spPr/>
    </dgm:pt>
    <dgm:pt modelId="{C1CB0213-B340-4409-85C8-35E5DC75D9CB}" type="pres">
      <dgm:prSet presAssocID="{EEB8AF70-0B12-445E-92C1-7A5ECBE1FD33}" presName="thickLine" presStyleLbl="alignNode1" presStyleIdx="1" presStyleCnt="3"/>
      <dgm:spPr/>
    </dgm:pt>
    <dgm:pt modelId="{913028F3-76BA-4756-B785-F131F8263C42}" type="pres">
      <dgm:prSet presAssocID="{EEB8AF70-0B12-445E-92C1-7A5ECBE1FD33}" presName="horz1" presStyleCnt="0"/>
      <dgm:spPr/>
    </dgm:pt>
    <dgm:pt modelId="{11065C0D-8D5C-4AF2-A882-1F68D0DA34C3}" type="pres">
      <dgm:prSet presAssocID="{EEB8AF70-0B12-445E-92C1-7A5ECBE1FD33}" presName="tx1" presStyleLbl="revTx" presStyleIdx="1" presStyleCnt="3"/>
      <dgm:spPr/>
    </dgm:pt>
    <dgm:pt modelId="{C72C13E4-639F-44FF-B54B-4D1FF421E121}" type="pres">
      <dgm:prSet presAssocID="{EEB8AF70-0B12-445E-92C1-7A5ECBE1FD33}" presName="vert1" presStyleCnt="0"/>
      <dgm:spPr/>
    </dgm:pt>
    <dgm:pt modelId="{533B5EB8-001B-4B09-B703-EB4F45F3156D}" type="pres">
      <dgm:prSet presAssocID="{2D5CE33D-20F0-4059-8EA2-23AE109198B4}" presName="thickLine" presStyleLbl="alignNode1" presStyleIdx="2" presStyleCnt="3"/>
      <dgm:spPr/>
    </dgm:pt>
    <dgm:pt modelId="{B8443471-107A-4479-B456-CE43E43380CA}" type="pres">
      <dgm:prSet presAssocID="{2D5CE33D-20F0-4059-8EA2-23AE109198B4}" presName="horz1" presStyleCnt="0"/>
      <dgm:spPr/>
    </dgm:pt>
    <dgm:pt modelId="{ED2CE36D-7D28-4DDF-9C7B-F37D2C173F52}" type="pres">
      <dgm:prSet presAssocID="{2D5CE33D-20F0-4059-8EA2-23AE109198B4}" presName="tx1" presStyleLbl="revTx" presStyleIdx="2" presStyleCnt="3"/>
      <dgm:spPr/>
    </dgm:pt>
    <dgm:pt modelId="{D434125A-86DF-4E6F-9341-DADDFD524193}" type="pres">
      <dgm:prSet presAssocID="{2D5CE33D-20F0-4059-8EA2-23AE109198B4}" presName="vert1" presStyleCnt="0"/>
      <dgm:spPr/>
    </dgm:pt>
  </dgm:ptLst>
  <dgm:cxnLst>
    <dgm:cxn modelId="{62FA2F19-FE7D-41FE-BEEB-F2505506DF06}" type="presOf" srcId="{5C016CCC-E318-40B2-A325-B5C45FF10D85}" destId="{8674C6F7-A84C-4EDB-ADAE-1A6BA8E2568D}" srcOrd="0" destOrd="0" presId="urn:microsoft.com/office/officeart/2008/layout/LinedList"/>
    <dgm:cxn modelId="{E7745F27-2687-491F-9E4C-40E11583CD10}" type="presOf" srcId="{2D5CE33D-20F0-4059-8EA2-23AE109198B4}" destId="{ED2CE36D-7D28-4DDF-9C7B-F37D2C173F52}" srcOrd="0" destOrd="0" presId="urn:microsoft.com/office/officeart/2008/layout/LinedList"/>
    <dgm:cxn modelId="{5CA6603F-AA86-4C34-BA2B-475EA62984B1}" srcId="{5C016CCC-E318-40B2-A325-B5C45FF10D85}" destId="{2D5CE33D-20F0-4059-8EA2-23AE109198B4}" srcOrd="2" destOrd="0" parTransId="{C96ABE12-A6D2-41D7-A40C-5A45A659EACA}" sibTransId="{01A001F4-4A72-4101-9617-A9429F667236}"/>
    <dgm:cxn modelId="{F25AFF69-BDDD-4C14-A377-9A5E9AF6E7DD}" type="presOf" srcId="{2C421BB0-E26A-48F1-B53E-FE463598F43D}" destId="{CC9F45F1-6A23-4BAA-861E-BCB4B67F0D3A}" srcOrd="0" destOrd="0" presId="urn:microsoft.com/office/officeart/2008/layout/LinedList"/>
    <dgm:cxn modelId="{616EEB7E-00B1-4342-B24B-8F28496CF36B}" srcId="{5C016CCC-E318-40B2-A325-B5C45FF10D85}" destId="{2C421BB0-E26A-48F1-B53E-FE463598F43D}" srcOrd="0" destOrd="0" parTransId="{2FFB121B-434D-4CB1-83AB-975739B4ADC4}" sibTransId="{0E81EABF-4C2C-49A4-9592-393DB0B0C394}"/>
    <dgm:cxn modelId="{569A04B0-5D57-46EC-B108-CFF7A250B7FF}" type="presOf" srcId="{EEB8AF70-0B12-445E-92C1-7A5ECBE1FD33}" destId="{11065C0D-8D5C-4AF2-A882-1F68D0DA34C3}" srcOrd="0" destOrd="0" presId="urn:microsoft.com/office/officeart/2008/layout/LinedList"/>
    <dgm:cxn modelId="{AA3193D2-DB30-429E-985F-26F656C222CC}" srcId="{5C016CCC-E318-40B2-A325-B5C45FF10D85}" destId="{EEB8AF70-0B12-445E-92C1-7A5ECBE1FD33}" srcOrd="1" destOrd="0" parTransId="{53688CFB-A4F2-4071-A082-FE476807F7C2}" sibTransId="{A4D2BB07-CAE6-4852-B6E8-BC81BFA2A91D}"/>
    <dgm:cxn modelId="{49AAECBA-EBEA-42B4-A08F-CA616D6B3C37}" type="presParOf" srcId="{8674C6F7-A84C-4EDB-ADAE-1A6BA8E2568D}" destId="{865FB9AE-5642-42BD-B888-9903467D69D8}" srcOrd="0" destOrd="0" presId="urn:microsoft.com/office/officeart/2008/layout/LinedList"/>
    <dgm:cxn modelId="{3EE85BE3-4181-4FF7-BAD0-E5BDA9033636}" type="presParOf" srcId="{8674C6F7-A84C-4EDB-ADAE-1A6BA8E2568D}" destId="{212B9384-81F2-4910-936D-586EBA0C4486}" srcOrd="1" destOrd="0" presId="urn:microsoft.com/office/officeart/2008/layout/LinedList"/>
    <dgm:cxn modelId="{305EC8C3-5D98-49B6-B3AA-2CE50607483A}" type="presParOf" srcId="{212B9384-81F2-4910-936D-586EBA0C4486}" destId="{CC9F45F1-6A23-4BAA-861E-BCB4B67F0D3A}" srcOrd="0" destOrd="0" presId="urn:microsoft.com/office/officeart/2008/layout/LinedList"/>
    <dgm:cxn modelId="{6FFA8100-4F32-4703-9A0C-BBCB92F722B5}" type="presParOf" srcId="{212B9384-81F2-4910-936D-586EBA0C4486}" destId="{E31D2A51-D05E-44E4-8FFD-9077DC5D3788}" srcOrd="1" destOrd="0" presId="urn:microsoft.com/office/officeart/2008/layout/LinedList"/>
    <dgm:cxn modelId="{FDC79894-BE87-4DF1-BE48-95EAF822B7B6}" type="presParOf" srcId="{8674C6F7-A84C-4EDB-ADAE-1A6BA8E2568D}" destId="{C1CB0213-B340-4409-85C8-35E5DC75D9CB}" srcOrd="2" destOrd="0" presId="urn:microsoft.com/office/officeart/2008/layout/LinedList"/>
    <dgm:cxn modelId="{9A69C968-0403-47D2-AB9C-3D768652E31D}" type="presParOf" srcId="{8674C6F7-A84C-4EDB-ADAE-1A6BA8E2568D}" destId="{913028F3-76BA-4756-B785-F131F8263C42}" srcOrd="3" destOrd="0" presId="urn:microsoft.com/office/officeart/2008/layout/LinedList"/>
    <dgm:cxn modelId="{DFABA4A9-D20C-478C-B76D-A87D7E2DBB82}" type="presParOf" srcId="{913028F3-76BA-4756-B785-F131F8263C42}" destId="{11065C0D-8D5C-4AF2-A882-1F68D0DA34C3}" srcOrd="0" destOrd="0" presId="urn:microsoft.com/office/officeart/2008/layout/LinedList"/>
    <dgm:cxn modelId="{D3E80B91-838D-47CE-A8D0-FF9114711FBD}" type="presParOf" srcId="{913028F3-76BA-4756-B785-F131F8263C42}" destId="{C72C13E4-639F-44FF-B54B-4D1FF421E121}" srcOrd="1" destOrd="0" presId="urn:microsoft.com/office/officeart/2008/layout/LinedList"/>
    <dgm:cxn modelId="{7E5BD5DF-91C3-4841-A98F-62A992F57D2C}" type="presParOf" srcId="{8674C6F7-A84C-4EDB-ADAE-1A6BA8E2568D}" destId="{533B5EB8-001B-4B09-B703-EB4F45F3156D}" srcOrd="4" destOrd="0" presId="urn:microsoft.com/office/officeart/2008/layout/LinedList"/>
    <dgm:cxn modelId="{53F638C4-197B-47AF-AE0B-0D7E98FC335A}" type="presParOf" srcId="{8674C6F7-A84C-4EDB-ADAE-1A6BA8E2568D}" destId="{B8443471-107A-4479-B456-CE43E43380CA}" srcOrd="5" destOrd="0" presId="urn:microsoft.com/office/officeart/2008/layout/LinedList"/>
    <dgm:cxn modelId="{5EDBDEEF-B684-4E66-9DA1-E4B5BE25C263}" type="presParOf" srcId="{B8443471-107A-4479-B456-CE43E43380CA}" destId="{ED2CE36D-7D28-4DDF-9C7B-F37D2C173F52}" srcOrd="0" destOrd="0" presId="urn:microsoft.com/office/officeart/2008/layout/LinedList"/>
    <dgm:cxn modelId="{F2B291AF-27EF-4994-A7A8-531AD0C79B7F}" type="presParOf" srcId="{B8443471-107A-4479-B456-CE43E43380CA}" destId="{D434125A-86DF-4E6F-9341-DADDFD5241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FB9AE-5642-42BD-B888-9903467D69D8}">
      <dsp:nvSpPr>
        <dsp:cNvPr id="0" name=""/>
        <dsp:cNvSpPr/>
      </dsp:nvSpPr>
      <dsp:spPr>
        <a:xfrm>
          <a:off x="0" y="212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F45F1-6A23-4BAA-861E-BCB4B67F0D3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TW: “I think that this was overall a very good experience as I not only got to expand my vocabulary and knowledge on a different language, but I also got to come out of my bubble and talk to people that I did not know, which is something I rarely do. I got to learn a variety of different things about different countries from the perspective of the people who are in those countries rather than just reading about it.”</a:t>
          </a:r>
        </a:p>
      </dsp:txBody>
      <dsp:txXfrm>
        <a:off x="0" y="2124"/>
        <a:ext cx="10515600" cy="1449029"/>
      </dsp:txXfrm>
    </dsp:sp>
    <dsp:sp modelId="{C1CB0213-B340-4409-85C8-35E5DC75D9CB}">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65C0D-8D5C-4AF2-A882-1F68D0DA34C3}">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t>CW: “My favorite part about Conversifi was in the conversation with a 19 year old girl from Mexico and we were talking about things we enjoy to do for fun. It was neat to be able to have a “normal” conversation with her through Conversifi similar to a conversation I would have with another student at UNC if I were meeting them for the first time.”</a:t>
          </a:r>
          <a:endParaRPr lang="en-US" sz="1800" kern="1200"/>
        </a:p>
      </dsp:txBody>
      <dsp:txXfrm>
        <a:off x="0" y="1451154"/>
        <a:ext cx="10515600" cy="1449029"/>
      </dsp:txXfrm>
    </dsp:sp>
    <dsp:sp modelId="{533B5EB8-001B-4B09-B703-EB4F45F3156D}">
      <dsp:nvSpPr>
        <dsp:cNvPr id="0" name=""/>
        <dsp:cNvSpPr/>
      </dsp:nvSpPr>
      <dsp:spPr>
        <a:xfrm>
          <a:off x="0" y="290018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CE36D-7D28-4DDF-9C7B-F37D2C173F52}">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AG: “I enjoyed seeing and interacting with Native-Spanish-speakers because it made decreased my anxiety. I was anxious to speak to a Native-Spanish-speaker because I was worried about what they would think about my conversational skills, and being able to see their reactions helped build my confidence. (They were kind and were not rude or openly displeased with my conversational ability)”</a:t>
          </a:r>
          <a:endParaRPr lang="en-US" sz="1800" kern="1200" dirty="0"/>
        </a:p>
      </dsp:txBody>
      <dsp:txXfrm>
        <a:off x="0" y="2900183"/>
        <a:ext cx="10515600" cy="144902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755C-E627-4387-8D0B-5F78C0A5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938E40-B5AA-438A-9B06-ABF578B40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EDF3F7-78B2-4801-BFFA-56E62ABF7F3D}"/>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4F79EA4E-7D0C-466A-8978-9CE99D0D1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BD99D-0304-4FE4-9228-B1DD895C8B79}"/>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3042490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B019F-6994-498B-B298-C6D2BD5052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E55D7C-BA99-4CA5-9C55-198394FFB9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2B920-C967-4962-8C0F-BFA39C8446E5}"/>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7E6D8E1B-8518-470C-8658-286312511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2A991-3008-4AF6-A770-7486EA9AABFB}"/>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146328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6FD8F5-2DF8-4CE1-8C4B-9864E01653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8CE15C-5731-4537-9F13-67D5B67275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E483-346F-4874-95CB-B656C273C643}"/>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F2CD9C19-20AF-4DAC-B455-616C4772C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62D3-A950-43FD-BBF0-3332BD6D1A5D}"/>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1908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3984625" cy="3419475"/>
          </a:xfrm>
          <a:custGeom>
            <a:avLst/>
            <a:gdLst/>
            <a:ahLst/>
            <a:cxnLst/>
            <a:rect l="l" t="t" r="r" b="b"/>
            <a:pathLst>
              <a:path w="3187700" h="3647440">
                <a:moveTo>
                  <a:pt x="858838" y="3647346"/>
                </a:moveTo>
                <a:lnTo>
                  <a:pt x="801692" y="3646645"/>
                </a:lnTo>
                <a:lnTo>
                  <a:pt x="744579" y="3644541"/>
                </a:lnTo>
                <a:lnTo>
                  <a:pt x="687542" y="3641037"/>
                </a:lnTo>
                <a:lnTo>
                  <a:pt x="630605" y="3636134"/>
                </a:lnTo>
                <a:lnTo>
                  <a:pt x="573805" y="3629834"/>
                </a:lnTo>
                <a:lnTo>
                  <a:pt x="517174" y="3622143"/>
                </a:lnTo>
                <a:lnTo>
                  <a:pt x="460753" y="3613064"/>
                </a:lnTo>
                <a:lnTo>
                  <a:pt x="404569" y="3602604"/>
                </a:lnTo>
                <a:lnTo>
                  <a:pt x="348660" y="3590768"/>
                </a:lnTo>
                <a:lnTo>
                  <a:pt x="293058" y="3577563"/>
                </a:lnTo>
                <a:lnTo>
                  <a:pt x="237797" y="3562998"/>
                </a:lnTo>
                <a:lnTo>
                  <a:pt x="182909" y="3547081"/>
                </a:lnTo>
                <a:lnTo>
                  <a:pt x="128430" y="3529822"/>
                </a:lnTo>
                <a:lnTo>
                  <a:pt x="74388" y="3511230"/>
                </a:lnTo>
                <a:lnTo>
                  <a:pt x="20822" y="3491319"/>
                </a:lnTo>
                <a:lnTo>
                  <a:pt x="0" y="3483140"/>
                </a:lnTo>
                <a:lnTo>
                  <a:pt x="0" y="0"/>
                </a:lnTo>
                <a:lnTo>
                  <a:pt x="2777820" y="0"/>
                </a:lnTo>
                <a:lnTo>
                  <a:pt x="2778891" y="1540"/>
                </a:lnTo>
                <a:lnTo>
                  <a:pt x="2810643" y="49061"/>
                </a:lnTo>
                <a:lnTo>
                  <a:pt x="2841215" y="97339"/>
                </a:lnTo>
                <a:lnTo>
                  <a:pt x="2870597" y="146361"/>
                </a:lnTo>
                <a:lnTo>
                  <a:pt x="2898764" y="196081"/>
                </a:lnTo>
                <a:lnTo>
                  <a:pt x="2925706" y="246486"/>
                </a:lnTo>
                <a:lnTo>
                  <a:pt x="2951398" y="297528"/>
                </a:lnTo>
                <a:lnTo>
                  <a:pt x="2975834" y="349194"/>
                </a:lnTo>
                <a:lnTo>
                  <a:pt x="2998991" y="401436"/>
                </a:lnTo>
                <a:lnTo>
                  <a:pt x="3020863" y="454238"/>
                </a:lnTo>
                <a:lnTo>
                  <a:pt x="3041429" y="507553"/>
                </a:lnTo>
                <a:lnTo>
                  <a:pt x="3060683" y="561365"/>
                </a:lnTo>
                <a:lnTo>
                  <a:pt x="3078608" y="615625"/>
                </a:lnTo>
                <a:lnTo>
                  <a:pt x="3095199" y="670317"/>
                </a:lnTo>
                <a:lnTo>
                  <a:pt x="3110440" y="725391"/>
                </a:lnTo>
                <a:lnTo>
                  <a:pt x="3124327" y="780831"/>
                </a:lnTo>
                <a:lnTo>
                  <a:pt x="3136847" y="836587"/>
                </a:lnTo>
                <a:lnTo>
                  <a:pt x="3147997" y="892641"/>
                </a:lnTo>
                <a:lnTo>
                  <a:pt x="3157767" y="948944"/>
                </a:lnTo>
                <a:lnTo>
                  <a:pt x="3166153" y="1005479"/>
                </a:lnTo>
                <a:lnTo>
                  <a:pt x="3173148" y="1062193"/>
                </a:lnTo>
                <a:lnTo>
                  <a:pt x="3178750" y="1119071"/>
                </a:lnTo>
                <a:lnTo>
                  <a:pt x="3182954" y="1176060"/>
                </a:lnTo>
                <a:lnTo>
                  <a:pt x="3185758" y="1233144"/>
                </a:lnTo>
                <a:lnTo>
                  <a:pt x="3187161" y="1290271"/>
                </a:lnTo>
                <a:lnTo>
                  <a:pt x="3187336" y="1318848"/>
                </a:lnTo>
                <a:lnTo>
                  <a:pt x="3187161" y="1347424"/>
                </a:lnTo>
                <a:lnTo>
                  <a:pt x="3185758" y="1404551"/>
                </a:lnTo>
                <a:lnTo>
                  <a:pt x="3182954" y="1461635"/>
                </a:lnTo>
                <a:lnTo>
                  <a:pt x="3178750" y="1518624"/>
                </a:lnTo>
                <a:lnTo>
                  <a:pt x="3173148" y="1575502"/>
                </a:lnTo>
                <a:lnTo>
                  <a:pt x="3166153" y="1632216"/>
                </a:lnTo>
                <a:lnTo>
                  <a:pt x="3157767" y="1688750"/>
                </a:lnTo>
                <a:lnTo>
                  <a:pt x="3147997" y="1745053"/>
                </a:lnTo>
                <a:lnTo>
                  <a:pt x="3136847" y="1801108"/>
                </a:lnTo>
                <a:lnTo>
                  <a:pt x="3124327" y="1856864"/>
                </a:lnTo>
                <a:lnTo>
                  <a:pt x="3110440" y="1912304"/>
                </a:lnTo>
                <a:lnTo>
                  <a:pt x="3095199" y="1967378"/>
                </a:lnTo>
                <a:lnTo>
                  <a:pt x="3078608" y="2022070"/>
                </a:lnTo>
                <a:lnTo>
                  <a:pt x="3060683" y="2076330"/>
                </a:lnTo>
                <a:lnTo>
                  <a:pt x="3041429" y="2130142"/>
                </a:lnTo>
                <a:lnTo>
                  <a:pt x="3020863" y="2183457"/>
                </a:lnTo>
                <a:lnTo>
                  <a:pt x="2998992" y="2236259"/>
                </a:lnTo>
                <a:lnTo>
                  <a:pt x="2975834" y="2288501"/>
                </a:lnTo>
                <a:lnTo>
                  <a:pt x="2951399" y="2340166"/>
                </a:lnTo>
                <a:lnTo>
                  <a:pt x="2925706" y="2391209"/>
                </a:lnTo>
                <a:lnTo>
                  <a:pt x="2898764" y="2441613"/>
                </a:lnTo>
                <a:lnTo>
                  <a:pt x="2870598" y="2491334"/>
                </a:lnTo>
                <a:lnTo>
                  <a:pt x="2841215" y="2540355"/>
                </a:lnTo>
                <a:lnTo>
                  <a:pt x="2810643" y="2588634"/>
                </a:lnTo>
                <a:lnTo>
                  <a:pt x="2778891" y="2636155"/>
                </a:lnTo>
                <a:lnTo>
                  <a:pt x="2745987" y="2682875"/>
                </a:lnTo>
                <a:lnTo>
                  <a:pt x="2711941" y="2728781"/>
                </a:lnTo>
                <a:lnTo>
                  <a:pt x="2676784" y="2773830"/>
                </a:lnTo>
                <a:lnTo>
                  <a:pt x="2640527" y="2818010"/>
                </a:lnTo>
                <a:lnTo>
                  <a:pt x="2603202" y="2861280"/>
                </a:lnTo>
                <a:lnTo>
                  <a:pt x="2564820" y="2903627"/>
                </a:lnTo>
                <a:lnTo>
                  <a:pt x="2525417" y="2945013"/>
                </a:lnTo>
                <a:lnTo>
                  <a:pt x="2485004" y="2985427"/>
                </a:lnTo>
                <a:lnTo>
                  <a:pt x="2443617" y="3024830"/>
                </a:lnTo>
                <a:lnTo>
                  <a:pt x="2401270" y="3063211"/>
                </a:lnTo>
                <a:lnTo>
                  <a:pt x="2358000" y="3100536"/>
                </a:lnTo>
                <a:lnTo>
                  <a:pt x="2313820" y="3136794"/>
                </a:lnTo>
                <a:lnTo>
                  <a:pt x="2268771" y="3171950"/>
                </a:lnTo>
                <a:lnTo>
                  <a:pt x="2222865" y="3205996"/>
                </a:lnTo>
                <a:lnTo>
                  <a:pt x="2176145" y="3238900"/>
                </a:lnTo>
                <a:lnTo>
                  <a:pt x="2128624" y="3270653"/>
                </a:lnTo>
                <a:lnTo>
                  <a:pt x="2080346" y="3301225"/>
                </a:lnTo>
                <a:lnTo>
                  <a:pt x="2031324" y="3330607"/>
                </a:lnTo>
                <a:lnTo>
                  <a:pt x="1981604" y="3358774"/>
                </a:lnTo>
                <a:lnTo>
                  <a:pt x="1931199" y="3385715"/>
                </a:lnTo>
                <a:lnTo>
                  <a:pt x="1880157" y="3411408"/>
                </a:lnTo>
                <a:lnTo>
                  <a:pt x="1828491" y="3435844"/>
                </a:lnTo>
                <a:lnTo>
                  <a:pt x="1776249" y="3459001"/>
                </a:lnTo>
                <a:lnTo>
                  <a:pt x="1723447" y="3480872"/>
                </a:lnTo>
                <a:lnTo>
                  <a:pt x="1670131" y="3501439"/>
                </a:lnTo>
                <a:lnTo>
                  <a:pt x="1616319" y="3520693"/>
                </a:lnTo>
                <a:lnTo>
                  <a:pt x="1562059" y="3538618"/>
                </a:lnTo>
                <a:lnTo>
                  <a:pt x="1507367" y="3555209"/>
                </a:lnTo>
                <a:lnTo>
                  <a:pt x="1452293" y="3570450"/>
                </a:lnTo>
                <a:lnTo>
                  <a:pt x="1396853" y="3584337"/>
                </a:lnTo>
                <a:lnTo>
                  <a:pt x="1341097" y="3596857"/>
                </a:lnTo>
                <a:lnTo>
                  <a:pt x="1285043" y="3608007"/>
                </a:lnTo>
                <a:lnTo>
                  <a:pt x="1228740" y="3617777"/>
                </a:lnTo>
                <a:lnTo>
                  <a:pt x="1172206" y="3626163"/>
                </a:lnTo>
                <a:lnTo>
                  <a:pt x="1115492" y="3633158"/>
                </a:lnTo>
                <a:lnTo>
                  <a:pt x="1058615" y="3638760"/>
                </a:lnTo>
                <a:lnTo>
                  <a:pt x="1001623" y="3642964"/>
                </a:lnTo>
                <a:lnTo>
                  <a:pt x="944537" y="3645768"/>
                </a:lnTo>
                <a:lnTo>
                  <a:pt x="887414" y="3647171"/>
                </a:lnTo>
                <a:lnTo>
                  <a:pt x="858838" y="3647346"/>
                </a:lnTo>
                <a:close/>
              </a:path>
            </a:pathLst>
          </a:custGeom>
          <a:solidFill>
            <a:srgbClr val="6FD5C7"/>
          </a:solidFill>
        </p:spPr>
        <p:txBody>
          <a:bodyPr wrap="square" lIns="0" tIns="0" rIns="0" bIns="0" rtlCol="0"/>
          <a:lstStyle/>
          <a:p>
            <a:endParaRPr sz="1688"/>
          </a:p>
        </p:txBody>
      </p:sp>
      <p:sp>
        <p:nvSpPr>
          <p:cNvPr id="17" name="bg object 17"/>
          <p:cNvSpPr/>
          <p:nvPr/>
        </p:nvSpPr>
        <p:spPr>
          <a:xfrm>
            <a:off x="0" y="1982414"/>
            <a:ext cx="2714625" cy="2893219"/>
          </a:xfrm>
          <a:custGeom>
            <a:avLst/>
            <a:gdLst/>
            <a:ahLst/>
            <a:cxnLst/>
            <a:rect l="l" t="t" r="r" b="b"/>
            <a:pathLst>
              <a:path w="2171700" h="3086100">
                <a:moveTo>
                  <a:pt x="77114" y="101155"/>
                </a:moveTo>
                <a:lnTo>
                  <a:pt x="58699" y="108343"/>
                </a:lnTo>
                <a:lnTo>
                  <a:pt x="40398" y="115747"/>
                </a:lnTo>
                <a:lnTo>
                  <a:pt x="0" y="156159"/>
                </a:lnTo>
                <a:lnTo>
                  <a:pt x="0" y="178282"/>
                </a:lnTo>
                <a:lnTo>
                  <a:pt x="77114" y="101155"/>
                </a:lnTo>
                <a:close/>
              </a:path>
              <a:path w="2171700" h="3086100">
                <a:moveTo>
                  <a:pt x="260019" y="44005"/>
                </a:moveTo>
                <a:lnTo>
                  <a:pt x="237718" y="49631"/>
                </a:lnTo>
                <a:lnTo>
                  <a:pt x="230301" y="51587"/>
                </a:lnTo>
                <a:lnTo>
                  <a:pt x="0" y="281889"/>
                </a:lnTo>
                <a:lnTo>
                  <a:pt x="0" y="304038"/>
                </a:lnTo>
                <a:lnTo>
                  <a:pt x="260019" y="44005"/>
                </a:lnTo>
                <a:close/>
              </a:path>
              <a:path w="2171700" h="3086100">
                <a:moveTo>
                  <a:pt x="415467" y="14325"/>
                </a:moveTo>
                <a:lnTo>
                  <a:pt x="389636" y="18034"/>
                </a:lnTo>
                <a:lnTo>
                  <a:pt x="0" y="407657"/>
                </a:lnTo>
                <a:lnTo>
                  <a:pt x="0" y="429793"/>
                </a:lnTo>
                <a:lnTo>
                  <a:pt x="415467" y="14325"/>
                </a:lnTo>
                <a:close/>
              </a:path>
              <a:path w="2171700" h="3086100">
                <a:moveTo>
                  <a:pt x="554139" y="1422"/>
                </a:moveTo>
                <a:lnTo>
                  <a:pt x="546277" y="1803"/>
                </a:lnTo>
                <a:lnTo>
                  <a:pt x="530644" y="2794"/>
                </a:lnTo>
                <a:lnTo>
                  <a:pt x="0" y="533438"/>
                </a:lnTo>
                <a:lnTo>
                  <a:pt x="0" y="555561"/>
                </a:lnTo>
                <a:lnTo>
                  <a:pt x="554139" y="1422"/>
                </a:lnTo>
                <a:close/>
              </a:path>
              <a:path w="2171700" h="3086100">
                <a:moveTo>
                  <a:pt x="680745" y="584"/>
                </a:moveTo>
                <a:lnTo>
                  <a:pt x="659193" y="0"/>
                </a:lnTo>
                <a:lnTo>
                  <a:pt x="0" y="659180"/>
                </a:lnTo>
                <a:lnTo>
                  <a:pt x="0" y="681304"/>
                </a:lnTo>
                <a:lnTo>
                  <a:pt x="680745" y="584"/>
                </a:lnTo>
                <a:close/>
              </a:path>
              <a:path w="2171700" h="3086100">
                <a:moveTo>
                  <a:pt x="798144" y="8928"/>
                </a:moveTo>
                <a:lnTo>
                  <a:pt x="784796" y="7505"/>
                </a:lnTo>
                <a:lnTo>
                  <a:pt x="778090" y="6858"/>
                </a:lnTo>
                <a:lnTo>
                  <a:pt x="0" y="784936"/>
                </a:lnTo>
                <a:lnTo>
                  <a:pt x="0" y="807046"/>
                </a:lnTo>
                <a:lnTo>
                  <a:pt x="798144" y="8928"/>
                </a:lnTo>
                <a:close/>
              </a:path>
              <a:path w="2171700" h="3086100">
                <a:moveTo>
                  <a:pt x="907923" y="24904"/>
                </a:moveTo>
                <a:lnTo>
                  <a:pt x="901674" y="23761"/>
                </a:lnTo>
                <a:lnTo>
                  <a:pt x="889076" y="21615"/>
                </a:lnTo>
                <a:lnTo>
                  <a:pt x="0" y="910691"/>
                </a:lnTo>
                <a:lnTo>
                  <a:pt x="0" y="932802"/>
                </a:lnTo>
                <a:lnTo>
                  <a:pt x="907923" y="24904"/>
                </a:lnTo>
                <a:close/>
              </a:path>
              <a:path w="2171700" h="3086100">
                <a:moveTo>
                  <a:pt x="1011161" y="47447"/>
                </a:moveTo>
                <a:lnTo>
                  <a:pt x="1005243" y="45948"/>
                </a:lnTo>
                <a:lnTo>
                  <a:pt x="993368" y="43103"/>
                </a:lnTo>
                <a:lnTo>
                  <a:pt x="0" y="1036447"/>
                </a:lnTo>
                <a:lnTo>
                  <a:pt x="0" y="1058570"/>
                </a:lnTo>
                <a:lnTo>
                  <a:pt x="1011161" y="47447"/>
                </a:lnTo>
                <a:close/>
              </a:path>
              <a:path w="2171700" h="3086100">
                <a:moveTo>
                  <a:pt x="1108532" y="75819"/>
                </a:moveTo>
                <a:lnTo>
                  <a:pt x="1097419" y="72161"/>
                </a:lnTo>
                <a:lnTo>
                  <a:pt x="1091819" y="70408"/>
                </a:lnTo>
                <a:lnTo>
                  <a:pt x="0" y="1162189"/>
                </a:lnTo>
                <a:lnTo>
                  <a:pt x="0" y="1184325"/>
                </a:lnTo>
                <a:lnTo>
                  <a:pt x="1108532" y="75819"/>
                </a:lnTo>
                <a:close/>
              </a:path>
              <a:path w="2171700" h="3086100">
                <a:moveTo>
                  <a:pt x="1200823" y="109270"/>
                </a:moveTo>
                <a:lnTo>
                  <a:pt x="1184922" y="103035"/>
                </a:lnTo>
                <a:lnTo>
                  <a:pt x="0" y="1287945"/>
                </a:lnTo>
                <a:lnTo>
                  <a:pt x="0" y="1310068"/>
                </a:lnTo>
                <a:lnTo>
                  <a:pt x="1200823" y="109270"/>
                </a:lnTo>
                <a:close/>
              </a:path>
              <a:path w="2171700" h="3086100">
                <a:moveTo>
                  <a:pt x="1288389" y="147485"/>
                </a:moveTo>
                <a:lnTo>
                  <a:pt x="1283360" y="145110"/>
                </a:lnTo>
                <a:lnTo>
                  <a:pt x="1273302" y="140436"/>
                </a:lnTo>
                <a:lnTo>
                  <a:pt x="0" y="1413713"/>
                </a:lnTo>
                <a:lnTo>
                  <a:pt x="0" y="1435823"/>
                </a:lnTo>
                <a:lnTo>
                  <a:pt x="1288389" y="147485"/>
                </a:lnTo>
                <a:close/>
              </a:path>
              <a:path w="2171700" h="3086100">
                <a:moveTo>
                  <a:pt x="1371612" y="190030"/>
                </a:moveTo>
                <a:lnTo>
                  <a:pt x="1366837" y="187401"/>
                </a:lnTo>
                <a:lnTo>
                  <a:pt x="1357274" y="182245"/>
                </a:lnTo>
                <a:lnTo>
                  <a:pt x="0" y="1539468"/>
                </a:lnTo>
                <a:lnTo>
                  <a:pt x="0" y="1561592"/>
                </a:lnTo>
                <a:lnTo>
                  <a:pt x="1371612" y="190030"/>
                </a:lnTo>
                <a:close/>
              </a:path>
              <a:path w="2171700" h="3086100">
                <a:moveTo>
                  <a:pt x="1450682" y="236702"/>
                </a:moveTo>
                <a:lnTo>
                  <a:pt x="1446161" y="233832"/>
                </a:lnTo>
                <a:lnTo>
                  <a:pt x="1437068" y="228206"/>
                </a:lnTo>
                <a:lnTo>
                  <a:pt x="0" y="1665224"/>
                </a:lnTo>
                <a:lnTo>
                  <a:pt x="0" y="1687322"/>
                </a:lnTo>
                <a:lnTo>
                  <a:pt x="1450682" y="236702"/>
                </a:lnTo>
                <a:close/>
              </a:path>
              <a:path w="2171700" h="3086100">
                <a:moveTo>
                  <a:pt x="1525905" y="287235"/>
                </a:moveTo>
                <a:lnTo>
                  <a:pt x="1521612" y="284149"/>
                </a:lnTo>
                <a:lnTo>
                  <a:pt x="1512925" y="278091"/>
                </a:lnTo>
                <a:lnTo>
                  <a:pt x="0" y="1790954"/>
                </a:lnTo>
                <a:lnTo>
                  <a:pt x="0" y="1813090"/>
                </a:lnTo>
                <a:lnTo>
                  <a:pt x="1525905" y="287235"/>
                </a:lnTo>
                <a:close/>
              </a:path>
              <a:path w="2171700" h="3086100">
                <a:moveTo>
                  <a:pt x="1597304" y="341617"/>
                </a:moveTo>
                <a:lnTo>
                  <a:pt x="1589151" y="334987"/>
                </a:lnTo>
                <a:lnTo>
                  <a:pt x="1585048" y="331736"/>
                </a:lnTo>
                <a:lnTo>
                  <a:pt x="0" y="1916722"/>
                </a:lnTo>
                <a:lnTo>
                  <a:pt x="0" y="1938858"/>
                </a:lnTo>
                <a:lnTo>
                  <a:pt x="1597304" y="341617"/>
                </a:lnTo>
                <a:close/>
              </a:path>
              <a:path w="2171700" h="3086100">
                <a:moveTo>
                  <a:pt x="1665122" y="399542"/>
                </a:moveTo>
                <a:lnTo>
                  <a:pt x="1661261" y="396036"/>
                </a:lnTo>
                <a:lnTo>
                  <a:pt x="1657299" y="392607"/>
                </a:lnTo>
                <a:lnTo>
                  <a:pt x="1653400" y="389140"/>
                </a:lnTo>
                <a:lnTo>
                  <a:pt x="0" y="2042464"/>
                </a:lnTo>
                <a:lnTo>
                  <a:pt x="0" y="2064613"/>
                </a:lnTo>
                <a:lnTo>
                  <a:pt x="1665122" y="399542"/>
                </a:lnTo>
                <a:close/>
              </a:path>
              <a:path w="2171700" h="3086100">
                <a:moveTo>
                  <a:pt x="1729206" y="461225"/>
                </a:moveTo>
                <a:lnTo>
                  <a:pt x="1725536" y="457492"/>
                </a:lnTo>
                <a:lnTo>
                  <a:pt x="1721916" y="453745"/>
                </a:lnTo>
                <a:lnTo>
                  <a:pt x="1718233" y="450062"/>
                </a:lnTo>
                <a:lnTo>
                  <a:pt x="0" y="2168233"/>
                </a:lnTo>
                <a:lnTo>
                  <a:pt x="0" y="2190356"/>
                </a:lnTo>
                <a:lnTo>
                  <a:pt x="1729206" y="461225"/>
                </a:lnTo>
                <a:close/>
              </a:path>
              <a:path w="2171700" h="3086100">
                <a:moveTo>
                  <a:pt x="1789747" y="526427"/>
                </a:moveTo>
                <a:lnTo>
                  <a:pt x="1786293" y="522490"/>
                </a:lnTo>
                <a:lnTo>
                  <a:pt x="1779346" y="514692"/>
                </a:lnTo>
                <a:lnTo>
                  <a:pt x="0" y="2293988"/>
                </a:lnTo>
                <a:lnTo>
                  <a:pt x="0" y="2316099"/>
                </a:lnTo>
                <a:lnTo>
                  <a:pt x="1789747" y="526427"/>
                </a:lnTo>
                <a:close/>
              </a:path>
              <a:path w="2171700" h="3086100">
                <a:moveTo>
                  <a:pt x="1846668" y="595274"/>
                </a:moveTo>
                <a:lnTo>
                  <a:pt x="1843455" y="591121"/>
                </a:lnTo>
                <a:lnTo>
                  <a:pt x="1836902" y="582904"/>
                </a:lnTo>
                <a:lnTo>
                  <a:pt x="0" y="2419731"/>
                </a:lnTo>
                <a:lnTo>
                  <a:pt x="0" y="2441841"/>
                </a:lnTo>
                <a:lnTo>
                  <a:pt x="1846668" y="595274"/>
                </a:lnTo>
                <a:close/>
              </a:path>
              <a:path w="2171700" h="3086100">
                <a:moveTo>
                  <a:pt x="1899843" y="667854"/>
                </a:moveTo>
                <a:lnTo>
                  <a:pt x="1893836" y="659104"/>
                </a:lnTo>
                <a:lnTo>
                  <a:pt x="1890788" y="654773"/>
                </a:lnTo>
                <a:lnTo>
                  <a:pt x="0" y="2545486"/>
                </a:lnTo>
                <a:lnTo>
                  <a:pt x="0" y="2567609"/>
                </a:lnTo>
                <a:lnTo>
                  <a:pt x="1899843" y="667854"/>
                </a:lnTo>
                <a:close/>
              </a:path>
              <a:path w="2171700" h="3086100">
                <a:moveTo>
                  <a:pt x="1923783" y="2382342"/>
                </a:moveTo>
                <a:lnTo>
                  <a:pt x="1467904" y="2838183"/>
                </a:lnTo>
                <a:lnTo>
                  <a:pt x="1504022" y="2813977"/>
                </a:lnTo>
                <a:lnTo>
                  <a:pt x="1539417" y="2788818"/>
                </a:lnTo>
                <a:lnTo>
                  <a:pt x="1874405" y="2453856"/>
                </a:lnTo>
                <a:lnTo>
                  <a:pt x="1899589" y="2418461"/>
                </a:lnTo>
                <a:lnTo>
                  <a:pt x="1923783" y="2382342"/>
                </a:lnTo>
                <a:close/>
              </a:path>
              <a:path w="2171700" h="3086100">
                <a:moveTo>
                  <a:pt x="1949323" y="744131"/>
                </a:moveTo>
                <a:lnTo>
                  <a:pt x="1946529" y="739546"/>
                </a:lnTo>
                <a:lnTo>
                  <a:pt x="1943671" y="735037"/>
                </a:lnTo>
                <a:lnTo>
                  <a:pt x="1940839" y="730478"/>
                </a:lnTo>
                <a:lnTo>
                  <a:pt x="0" y="2671254"/>
                </a:lnTo>
                <a:lnTo>
                  <a:pt x="0" y="2693365"/>
                </a:lnTo>
                <a:lnTo>
                  <a:pt x="1949323" y="744131"/>
                </a:lnTo>
                <a:close/>
              </a:path>
              <a:path w="2171700" h="3086100">
                <a:moveTo>
                  <a:pt x="1994700" y="824484"/>
                </a:moveTo>
                <a:lnTo>
                  <a:pt x="1992134" y="819670"/>
                </a:lnTo>
                <a:lnTo>
                  <a:pt x="1989645" y="814819"/>
                </a:lnTo>
                <a:lnTo>
                  <a:pt x="1987042" y="810031"/>
                </a:lnTo>
                <a:lnTo>
                  <a:pt x="0" y="2796997"/>
                </a:lnTo>
                <a:lnTo>
                  <a:pt x="0" y="2819120"/>
                </a:lnTo>
                <a:lnTo>
                  <a:pt x="1994700" y="824484"/>
                </a:lnTo>
                <a:close/>
              </a:path>
              <a:path w="2171700" h="3086100">
                <a:moveTo>
                  <a:pt x="2036051" y="908926"/>
                </a:moveTo>
                <a:lnTo>
                  <a:pt x="2033765" y="903846"/>
                </a:lnTo>
                <a:lnTo>
                  <a:pt x="2031352" y="898855"/>
                </a:lnTo>
                <a:lnTo>
                  <a:pt x="2029015" y="893813"/>
                </a:lnTo>
                <a:lnTo>
                  <a:pt x="0" y="2922740"/>
                </a:lnTo>
                <a:lnTo>
                  <a:pt x="0" y="2944863"/>
                </a:lnTo>
                <a:lnTo>
                  <a:pt x="2036051" y="908926"/>
                </a:lnTo>
                <a:close/>
              </a:path>
              <a:path w="2171700" h="3086100">
                <a:moveTo>
                  <a:pt x="2060219" y="2120138"/>
                </a:moveTo>
                <a:lnTo>
                  <a:pt x="1205712" y="2974619"/>
                </a:lnTo>
                <a:lnTo>
                  <a:pt x="1243838" y="2958604"/>
                </a:lnTo>
                <a:lnTo>
                  <a:pt x="2044230" y="2158288"/>
                </a:lnTo>
                <a:lnTo>
                  <a:pt x="2060219" y="2120138"/>
                </a:lnTo>
                <a:close/>
              </a:path>
              <a:path w="2171700" h="3086100">
                <a:moveTo>
                  <a:pt x="2072792" y="997940"/>
                </a:moveTo>
                <a:lnTo>
                  <a:pt x="2066683" y="981900"/>
                </a:lnTo>
                <a:lnTo>
                  <a:pt x="67449" y="2981033"/>
                </a:lnTo>
                <a:lnTo>
                  <a:pt x="83464" y="2987154"/>
                </a:lnTo>
                <a:lnTo>
                  <a:pt x="2072792" y="997940"/>
                </a:lnTo>
                <a:close/>
              </a:path>
              <a:path w="2171700" h="3086100">
                <a:moveTo>
                  <a:pt x="2104796" y="1091679"/>
                </a:moveTo>
                <a:lnTo>
                  <a:pt x="2099513" y="1074826"/>
                </a:lnTo>
                <a:lnTo>
                  <a:pt x="160375" y="3013900"/>
                </a:lnTo>
                <a:lnTo>
                  <a:pt x="177228" y="3019158"/>
                </a:lnTo>
                <a:lnTo>
                  <a:pt x="2104796" y="1091679"/>
                </a:lnTo>
                <a:close/>
              </a:path>
              <a:path w="2171700" h="3086100">
                <a:moveTo>
                  <a:pt x="2122309" y="1932317"/>
                </a:moveTo>
                <a:lnTo>
                  <a:pt x="1017854" y="3036684"/>
                </a:lnTo>
                <a:lnTo>
                  <a:pt x="1048194" y="3028467"/>
                </a:lnTo>
                <a:lnTo>
                  <a:pt x="2114092" y="1962645"/>
                </a:lnTo>
                <a:lnTo>
                  <a:pt x="2122309" y="1932317"/>
                </a:lnTo>
                <a:close/>
              </a:path>
              <a:path w="2171700" h="3086100">
                <a:moveTo>
                  <a:pt x="2131479" y="1190739"/>
                </a:moveTo>
                <a:lnTo>
                  <a:pt x="2127123" y="1172959"/>
                </a:lnTo>
                <a:lnTo>
                  <a:pt x="258495" y="3041497"/>
                </a:lnTo>
                <a:lnTo>
                  <a:pt x="276288" y="3045841"/>
                </a:lnTo>
                <a:lnTo>
                  <a:pt x="2131479" y="1190739"/>
                </a:lnTo>
                <a:close/>
              </a:path>
              <a:path w="2171700" h="3086100">
                <a:moveTo>
                  <a:pt x="2152116" y="1295869"/>
                </a:moveTo>
                <a:lnTo>
                  <a:pt x="2148967" y="1276896"/>
                </a:lnTo>
                <a:lnTo>
                  <a:pt x="362432" y="3063316"/>
                </a:lnTo>
                <a:lnTo>
                  <a:pt x="381419" y="3066465"/>
                </a:lnTo>
                <a:lnTo>
                  <a:pt x="2152116" y="1295869"/>
                </a:lnTo>
                <a:close/>
              </a:path>
              <a:path w="2171700" h="3086100">
                <a:moveTo>
                  <a:pt x="2154631" y="1774240"/>
                </a:moveTo>
                <a:lnTo>
                  <a:pt x="859777" y="3069005"/>
                </a:lnTo>
                <a:lnTo>
                  <a:pt x="886193" y="3064726"/>
                </a:lnTo>
                <a:lnTo>
                  <a:pt x="2150364" y="1800656"/>
                </a:lnTo>
                <a:lnTo>
                  <a:pt x="2154631" y="1774240"/>
                </a:lnTo>
                <a:close/>
              </a:path>
              <a:path w="2171700" h="3086100">
                <a:moveTo>
                  <a:pt x="2165934" y="1407795"/>
                </a:moveTo>
                <a:lnTo>
                  <a:pt x="2164130" y="1387475"/>
                </a:lnTo>
                <a:lnTo>
                  <a:pt x="473024" y="3078518"/>
                </a:lnTo>
                <a:lnTo>
                  <a:pt x="493356" y="3080308"/>
                </a:lnTo>
                <a:lnTo>
                  <a:pt x="2165934" y="1407795"/>
                </a:lnTo>
                <a:close/>
              </a:path>
              <a:path w="2171700" h="3086100">
                <a:moveTo>
                  <a:pt x="2169160" y="1633943"/>
                </a:moveTo>
                <a:lnTo>
                  <a:pt x="719505" y="3083522"/>
                </a:lnTo>
                <a:lnTo>
                  <a:pt x="743127" y="3082023"/>
                </a:lnTo>
                <a:lnTo>
                  <a:pt x="2167661" y="1657578"/>
                </a:lnTo>
                <a:lnTo>
                  <a:pt x="2169160" y="1633943"/>
                </a:lnTo>
                <a:close/>
              </a:path>
              <a:path w="2171700" h="3086100">
                <a:moveTo>
                  <a:pt x="2171687" y="1527810"/>
                </a:moveTo>
                <a:lnTo>
                  <a:pt x="2171433" y="1505940"/>
                </a:lnTo>
                <a:lnTo>
                  <a:pt x="591489" y="3085795"/>
                </a:lnTo>
                <a:lnTo>
                  <a:pt x="613333" y="3086074"/>
                </a:lnTo>
                <a:lnTo>
                  <a:pt x="2171687" y="1527810"/>
                </a:lnTo>
                <a:close/>
              </a:path>
            </a:pathLst>
          </a:custGeom>
          <a:solidFill>
            <a:srgbClr val="FFFFFF"/>
          </a:solidFill>
        </p:spPr>
        <p:txBody>
          <a:bodyPr wrap="square" lIns="0" tIns="0" rIns="0" bIns="0" rtlCol="0"/>
          <a:lstStyle/>
          <a:p>
            <a:endParaRPr sz="1688"/>
          </a:p>
        </p:txBody>
      </p:sp>
      <p:pic>
        <p:nvPicPr>
          <p:cNvPr id="18" name="bg object 18"/>
          <p:cNvPicPr/>
          <p:nvPr/>
        </p:nvPicPr>
        <p:blipFill>
          <a:blip r:embed="rId2" cstate="print"/>
          <a:stretch>
            <a:fillRect/>
          </a:stretch>
        </p:blipFill>
        <p:spPr>
          <a:xfrm>
            <a:off x="1" y="6311805"/>
            <a:ext cx="2643186" cy="544579"/>
          </a:xfrm>
          <a:prstGeom prst="rect">
            <a:avLst/>
          </a:prstGeom>
        </p:spPr>
      </p:pic>
      <p:sp>
        <p:nvSpPr>
          <p:cNvPr id="19" name="bg object 19"/>
          <p:cNvSpPr/>
          <p:nvPr/>
        </p:nvSpPr>
        <p:spPr>
          <a:xfrm>
            <a:off x="8614779" y="3841972"/>
            <a:ext cx="1177925" cy="889397"/>
          </a:xfrm>
          <a:custGeom>
            <a:avLst/>
            <a:gdLst/>
            <a:ahLst/>
            <a:cxnLst/>
            <a:rect l="l" t="t" r="r" b="b"/>
            <a:pathLst>
              <a:path w="942340" h="948689">
                <a:moveTo>
                  <a:pt x="472985" y="948332"/>
                </a:moveTo>
                <a:lnTo>
                  <a:pt x="424471" y="945998"/>
                </a:lnTo>
                <a:lnTo>
                  <a:pt x="377332" y="938826"/>
                </a:lnTo>
                <a:lnTo>
                  <a:pt x="331816" y="927066"/>
                </a:lnTo>
                <a:lnTo>
                  <a:pt x="288169" y="910966"/>
                </a:lnTo>
                <a:lnTo>
                  <a:pt x="246638" y="890778"/>
                </a:lnTo>
                <a:lnTo>
                  <a:pt x="207469" y="866749"/>
                </a:lnTo>
                <a:lnTo>
                  <a:pt x="170909" y="839130"/>
                </a:lnTo>
                <a:lnTo>
                  <a:pt x="137206" y="808170"/>
                </a:lnTo>
                <a:lnTo>
                  <a:pt x="106605" y="774119"/>
                </a:lnTo>
                <a:lnTo>
                  <a:pt x="79353" y="737225"/>
                </a:lnTo>
                <a:lnTo>
                  <a:pt x="55698" y="697739"/>
                </a:lnTo>
                <a:lnTo>
                  <a:pt x="35885" y="655909"/>
                </a:lnTo>
                <a:lnTo>
                  <a:pt x="20163" y="611986"/>
                </a:lnTo>
                <a:lnTo>
                  <a:pt x="8776" y="566218"/>
                </a:lnTo>
                <a:lnTo>
                  <a:pt x="1973" y="518856"/>
                </a:lnTo>
                <a:lnTo>
                  <a:pt x="0" y="470148"/>
                </a:lnTo>
                <a:lnTo>
                  <a:pt x="2916" y="421780"/>
                </a:lnTo>
                <a:lnTo>
                  <a:pt x="10472" y="374865"/>
                </a:lnTo>
                <a:lnTo>
                  <a:pt x="22437" y="329632"/>
                </a:lnTo>
                <a:lnTo>
                  <a:pt x="38577" y="286314"/>
                </a:lnTo>
                <a:lnTo>
                  <a:pt x="58659" y="245142"/>
                </a:lnTo>
                <a:lnTo>
                  <a:pt x="82450" y="206347"/>
                </a:lnTo>
                <a:lnTo>
                  <a:pt x="109719" y="170160"/>
                </a:lnTo>
                <a:lnTo>
                  <a:pt x="140231" y="136812"/>
                </a:lnTo>
                <a:lnTo>
                  <a:pt x="173755" y="106535"/>
                </a:lnTo>
                <a:lnTo>
                  <a:pt x="210057" y="79560"/>
                </a:lnTo>
                <a:lnTo>
                  <a:pt x="248905" y="56118"/>
                </a:lnTo>
                <a:lnTo>
                  <a:pt x="290066" y="36441"/>
                </a:lnTo>
                <a:lnTo>
                  <a:pt x="333306" y="20759"/>
                </a:lnTo>
                <a:lnTo>
                  <a:pt x="378395" y="9304"/>
                </a:lnTo>
                <a:lnTo>
                  <a:pt x="425097" y="2307"/>
                </a:lnTo>
                <a:lnTo>
                  <a:pt x="473182" y="0"/>
                </a:lnTo>
                <a:lnTo>
                  <a:pt x="521076" y="2564"/>
                </a:lnTo>
                <a:lnTo>
                  <a:pt x="567607" y="9861"/>
                </a:lnTo>
                <a:lnTo>
                  <a:pt x="612535" y="21648"/>
                </a:lnTo>
                <a:lnTo>
                  <a:pt x="655622" y="37685"/>
                </a:lnTo>
                <a:lnTo>
                  <a:pt x="696630" y="57732"/>
                </a:lnTo>
                <a:lnTo>
                  <a:pt x="735321" y="81548"/>
                </a:lnTo>
                <a:lnTo>
                  <a:pt x="771456" y="108892"/>
                </a:lnTo>
                <a:lnTo>
                  <a:pt x="804797" y="139524"/>
                </a:lnTo>
                <a:lnTo>
                  <a:pt x="835105" y="173202"/>
                </a:lnTo>
                <a:lnTo>
                  <a:pt x="862143" y="209686"/>
                </a:lnTo>
                <a:lnTo>
                  <a:pt x="885672" y="248735"/>
                </a:lnTo>
                <a:lnTo>
                  <a:pt x="905453" y="290108"/>
                </a:lnTo>
                <a:lnTo>
                  <a:pt x="921250" y="333566"/>
                </a:lnTo>
                <a:lnTo>
                  <a:pt x="932822" y="378867"/>
                </a:lnTo>
                <a:lnTo>
                  <a:pt x="939932" y="425770"/>
                </a:lnTo>
                <a:lnTo>
                  <a:pt x="942341" y="474034"/>
                </a:lnTo>
                <a:lnTo>
                  <a:pt x="939896" y="522341"/>
                </a:lnTo>
                <a:lnTo>
                  <a:pt x="932760" y="569276"/>
                </a:lnTo>
                <a:lnTo>
                  <a:pt x="921171" y="614600"/>
                </a:lnTo>
                <a:lnTo>
                  <a:pt x="905366" y="658073"/>
                </a:lnTo>
                <a:lnTo>
                  <a:pt x="885580" y="699456"/>
                </a:lnTo>
                <a:lnTo>
                  <a:pt x="862051" y="738510"/>
                </a:lnTo>
                <a:lnTo>
                  <a:pt x="835016" y="774996"/>
                </a:lnTo>
                <a:lnTo>
                  <a:pt x="804712" y="808674"/>
                </a:lnTo>
                <a:lnTo>
                  <a:pt x="771374" y="839306"/>
                </a:lnTo>
                <a:lnTo>
                  <a:pt x="735241" y="866652"/>
                </a:lnTo>
                <a:lnTo>
                  <a:pt x="696548" y="890473"/>
                </a:lnTo>
                <a:lnTo>
                  <a:pt x="655533" y="910530"/>
                </a:lnTo>
                <a:lnTo>
                  <a:pt x="612433" y="926584"/>
                </a:lnTo>
                <a:lnTo>
                  <a:pt x="567483" y="938395"/>
                </a:lnTo>
                <a:lnTo>
                  <a:pt x="520922" y="945724"/>
                </a:lnTo>
                <a:lnTo>
                  <a:pt x="472985" y="948332"/>
                </a:lnTo>
                <a:close/>
              </a:path>
            </a:pathLst>
          </a:custGeom>
          <a:solidFill>
            <a:srgbClr val="A7DED5"/>
          </a:solidFill>
        </p:spPr>
        <p:txBody>
          <a:bodyPr wrap="square" lIns="0" tIns="0" rIns="0" bIns="0" rtlCol="0"/>
          <a:lstStyle/>
          <a:p>
            <a:endParaRPr sz="1688"/>
          </a:p>
        </p:txBody>
      </p:sp>
      <p:sp>
        <p:nvSpPr>
          <p:cNvPr id="20" name="bg object 20"/>
          <p:cNvSpPr/>
          <p:nvPr/>
        </p:nvSpPr>
        <p:spPr>
          <a:xfrm>
            <a:off x="7454373" y="4823354"/>
            <a:ext cx="3507581" cy="1760339"/>
          </a:xfrm>
          <a:custGeom>
            <a:avLst/>
            <a:gdLst/>
            <a:ahLst/>
            <a:cxnLst/>
            <a:rect l="l" t="t" r="r" b="b"/>
            <a:pathLst>
              <a:path w="2806065" h="1877695">
                <a:moveTo>
                  <a:pt x="1856020" y="1877368"/>
                </a:moveTo>
                <a:lnTo>
                  <a:pt x="950670" y="1877368"/>
                </a:lnTo>
                <a:lnTo>
                  <a:pt x="903706" y="1849154"/>
                </a:lnTo>
                <a:lnTo>
                  <a:pt x="869304" y="1814155"/>
                </a:lnTo>
                <a:lnTo>
                  <a:pt x="846331" y="1772357"/>
                </a:lnTo>
                <a:lnTo>
                  <a:pt x="833654" y="1723751"/>
                </a:lnTo>
                <a:lnTo>
                  <a:pt x="830140" y="1668324"/>
                </a:lnTo>
                <a:lnTo>
                  <a:pt x="831158" y="1564412"/>
                </a:lnTo>
                <a:lnTo>
                  <a:pt x="831799" y="1460492"/>
                </a:lnTo>
                <a:lnTo>
                  <a:pt x="832131" y="1356568"/>
                </a:lnTo>
                <a:lnTo>
                  <a:pt x="832201" y="1200674"/>
                </a:lnTo>
                <a:lnTo>
                  <a:pt x="831495" y="642695"/>
                </a:lnTo>
                <a:lnTo>
                  <a:pt x="795879" y="681659"/>
                </a:lnTo>
                <a:lnTo>
                  <a:pt x="782621" y="696317"/>
                </a:lnTo>
                <a:lnTo>
                  <a:pt x="770929" y="709819"/>
                </a:lnTo>
                <a:lnTo>
                  <a:pt x="318797" y="1250870"/>
                </a:lnTo>
                <a:lnTo>
                  <a:pt x="283206" y="1288746"/>
                </a:lnTo>
                <a:lnTo>
                  <a:pt x="250503" y="1312460"/>
                </a:lnTo>
                <a:lnTo>
                  <a:pt x="218649" y="1322224"/>
                </a:lnTo>
                <a:lnTo>
                  <a:pt x="185607" y="1318250"/>
                </a:lnTo>
                <a:lnTo>
                  <a:pt x="149338" y="1300751"/>
                </a:lnTo>
                <a:lnTo>
                  <a:pt x="107807" y="1269939"/>
                </a:lnTo>
                <a:lnTo>
                  <a:pt x="69350" y="1237844"/>
                </a:lnTo>
                <a:lnTo>
                  <a:pt x="22042" y="1190366"/>
                </a:lnTo>
                <a:lnTo>
                  <a:pt x="3115" y="1155625"/>
                </a:lnTo>
                <a:lnTo>
                  <a:pt x="0" y="1120659"/>
                </a:lnTo>
                <a:lnTo>
                  <a:pt x="12707" y="1083512"/>
                </a:lnTo>
                <a:lnTo>
                  <a:pt x="41249" y="1042226"/>
                </a:lnTo>
                <a:lnTo>
                  <a:pt x="199866" y="851368"/>
                </a:lnTo>
                <a:lnTo>
                  <a:pt x="549829" y="432320"/>
                </a:lnTo>
                <a:lnTo>
                  <a:pt x="583540" y="391703"/>
                </a:lnTo>
                <a:lnTo>
                  <a:pt x="684218" y="269437"/>
                </a:lnTo>
                <a:lnTo>
                  <a:pt x="717939" y="228829"/>
                </a:lnTo>
                <a:lnTo>
                  <a:pt x="751898" y="188437"/>
                </a:lnTo>
                <a:lnTo>
                  <a:pt x="786189" y="148348"/>
                </a:lnTo>
                <a:lnTo>
                  <a:pt x="820907" y="108648"/>
                </a:lnTo>
                <a:lnTo>
                  <a:pt x="856144" y="69422"/>
                </a:lnTo>
                <a:lnTo>
                  <a:pt x="916195" y="23839"/>
                </a:lnTo>
                <a:lnTo>
                  <a:pt x="951517" y="9122"/>
                </a:lnTo>
                <a:lnTo>
                  <a:pt x="1038123" y="2208"/>
                </a:lnTo>
                <a:lnTo>
                  <a:pt x="1090046" y="1438"/>
                </a:lnTo>
                <a:lnTo>
                  <a:pt x="1141972" y="855"/>
                </a:lnTo>
                <a:lnTo>
                  <a:pt x="1193902" y="435"/>
                </a:lnTo>
                <a:lnTo>
                  <a:pt x="1297772" y="0"/>
                </a:lnTo>
                <a:lnTo>
                  <a:pt x="1453596" y="14"/>
                </a:lnTo>
                <a:lnTo>
                  <a:pt x="1661382" y="336"/>
                </a:lnTo>
                <a:lnTo>
                  <a:pt x="1765279" y="222"/>
                </a:lnTo>
                <a:lnTo>
                  <a:pt x="1817226" y="17"/>
                </a:lnTo>
                <a:lnTo>
                  <a:pt x="1859109" y="4541"/>
                </a:lnTo>
                <a:lnTo>
                  <a:pt x="1895086" y="18186"/>
                </a:lnTo>
                <a:lnTo>
                  <a:pt x="1926736" y="40350"/>
                </a:lnTo>
                <a:lnTo>
                  <a:pt x="1955637" y="70431"/>
                </a:lnTo>
                <a:lnTo>
                  <a:pt x="2314925" y="502344"/>
                </a:lnTo>
                <a:lnTo>
                  <a:pt x="2805906" y="1090455"/>
                </a:lnTo>
                <a:lnTo>
                  <a:pt x="2805906" y="1164671"/>
                </a:lnTo>
                <a:lnTo>
                  <a:pt x="2778492" y="1192105"/>
                </a:lnTo>
                <a:lnTo>
                  <a:pt x="2751219" y="1219687"/>
                </a:lnTo>
                <a:lnTo>
                  <a:pt x="2723527" y="1246770"/>
                </a:lnTo>
                <a:lnTo>
                  <a:pt x="2694854" y="1272710"/>
                </a:lnTo>
                <a:lnTo>
                  <a:pt x="2648187" y="1306594"/>
                </a:lnTo>
                <a:lnTo>
                  <a:pt x="2607176" y="1321753"/>
                </a:lnTo>
                <a:lnTo>
                  <a:pt x="2568982" y="1317994"/>
                </a:lnTo>
                <a:lnTo>
                  <a:pt x="2530764" y="1295123"/>
                </a:lnTo>
                <a:lnTo>
                  <a:pt x="2489683" y="1252948"/>
                </a:lnTo>
                <a:lnTo>
                  <a:pt x="2028563" y="701120"/>
                </a:lnTo>
                <a:lnTo>
                  <a:pt x="2016996" y="687970"/>
                </a:lnTo>
                <a:lnTo>
                  <a:pt x="2003683" y="673818"/>
                </a:lnTo>
                <a:lnTo>
                  <a:pt x="1987590" y="657083"/>
                </a:lnTo>
                <a:lnTo>
                  <a:pt x="1967681" y="636181"/>
                </a:lnTo>
                <a:lnTo>
                  <a:pt x="1967511" y="889165"/>
                </a:lnTo>
                <a:lnTo>
                  <a:pt x="1966913" y="1195669"/>
                </a:lnTo>
                <a:lnTo>
                  <a:pt x="1966988" y="1348923"/>
                </a:lnTo>
                <a:lnTo>
                  <a:pt x="1967348" y="1451090"/>
                </a:lnTo>
                <a:lnTo>
                  <a:pt x="1968044" y="1553255"/>
                </a:lnTo>
                <a:lnTo>
                  <a:pt x="1969149" y="1655417"/>
                </a:lnTo>
                <a:lnTo>
                  <a:pt x="1966305" y="1711538"/>
                </a:lnTo>
                <a:lnTo>
                  <a:pt x="1955161" y="1761969"/>
                </a:lnTo>
                <a:lnTo>
                  <a:pt x="1934126" y="1806534"/>
                </a:lnTo>
                <a:lnTo>
                  <a:pt x="1901609" y="1845058"/>
                </a:lnTo>
                <a:lnTo>
                  <a:pt x="1856020" y="1877368"/>
                </a:lnTo>
                <a:close/>
              </a:path>
            </a:pathLst>
          </a:custGeom>
          <a:solidFill>
            <a:srgbClr val="A7DED5"/>
          </a:solidFill>
        </p:spPr>
        <p:txBody>
          <a:bodyPr wrap="square" lIns="0" tIns="0" rIns="0" bIns="0" rtlCol="0"/>
          <a:lstStyle/>
          <a:p>
            <a:endParaRPr sz="1688"/>
          </a:p>
        </p:txBody>
      </p:sp>
      <p:sp>
        <p:nvSpPr>
          <p:cNvPr id="21" name="bg object 21"/>
          <p:cNvSpPr/>
          <p:nvPr/>
        </p:nvSpPr>
        <p:spPr>
          <a:xfrm>
            <a:off x="9212087" y="4823296"/>
            <a:ext cx="2980531" cy="1760339"/>
          </a:xfrm>
          <a:custGeom>
            <a:avLst/>
            <a:gdLst/>
            <a:ahLst/>
            <a:cxnLst/>
            <a:rect l="l" t="t" r="r" b="b"/>
            <a:pathLst>
              <a:path w="2384425" h="1877695">
                <a:moveTo>
                  <a:pt x="218649" y="1322286"/>
                </a:moveTo>
                <a:lnTo>
                  <a:pt x="149338" y="1300813"/>
                </a:lnTo>
                <a:lnTo>
                  <a:pt x="107807" y="1270001"/>
                </a:lnTo>
                <a:lnTo>
                  <a:pt x="69350" y="1237906"/>
                </a:lnTo>
                <a:lnTo>
                  <a:pt x="22042" y="1190428"/>
                </a:lnTo>
                <a:lnTo>
                  <a:pt x="3115" y="1155686"/>
                </a:lnTo>
                <a:lnTo>
                  <a:pt x="0" y="1120721"/>
                </a:lnTo>
                <a:lnTo>
                  <a:pt x="12707" y="1083574"/>
                </a:lnTo>
                <a:lnTo>
                  <a:pt x="41249" y="1042288"/>
                </a:lnTo>
                <a:lnTo>
                  <a:pt x="549829" y="432382"/>
                </a:lnTo>
                <a:lnTo>
                  <a:pt x="717939" y="228890"/>
                </a:lnTo>
                <a:lnTo>
                  <a:pt x="751898" y="188499"/>
                </a:lnTo>
                <a:lnTo>
                  <a:pt x="786189" y="148410"/>
                </a:lnTo>
                <a:lnTo>
                  <a:pt x="820907" y="108710"/>
                </a:lnTo>
                <a:lnTo>
                  <a:pt x="856144" y="69484"/>
                </a:lnTo>
                <a:lnTo>
                  <a:pt x="916195" y="23901"/>
                </a:lnTo>
                <a:lnTo>
                  <a:pt x="951517" y="9184"/>
                </a:lnTo>
                <a:lnTo>
                  <a:pt x="1038123" y="2270"/>
                </a:lnTo>
                <a:lnTo>
                  <a:pt x="1349712" y="0"/>
                </a:lnTo>
                <a:lnTo>
                  <a:pt x="1820181" y="398"/>
                </a:lnTo>
                <a:lnTo>
                  <a:pt x="1859109" y="4603"/>
                </a:lnTo>
                <a:lnTo>
                  <a:pt x="1895086" y="18248"/>
                </a:lnTo>
                <a:lnTo>
                  <a:pt x="1926736" y="40412"/>
                </a:lnTo>
                <a:lnTo>
                  <a:pt x="1955637" y="70493"/>
                </a:lnTo>
                <a:lnTo>
                  <a:pt x="2383930" y="585123"/>
                </a:lnTo>
                <a:lnTo>
                  <a:pt x="2383930" y="636243"/>
                </a:lnTo>
                <a:lnTo>
                  <a:pt x="1967681" y="636243"/>
                </a:lnTo>
                <a:lnTo>
                  <a:pt x="1967681" y="642757"/>
                </a:lnTo>
                <a:lnTo>
                  <a:pt x="831495" y="642757"/>
                </a:lnTo>
                <a:lnTo>
                  <a:pt x="795879" y="681721"/>
                </a:lnTo>
                <a:lnTo>
                  <a:pt x="782621" y="696379"/>
                </a:lnTo>
                <a:lnTo>
                  <a:pt x="770929" y="709881"/>
                </a:lnTo>
                <a:lnTo>
                  <a:pt x="318797" y="1250932"/>
                </a:lnTo>
                <a:lnTo>
                  <a:pt x="283206" y="1288808"/>
                </a:lnTo>
                <a:lnTo>
                  <a:pt x="250503" y="1312522"/>
                </a:lnTo>
                <a:lnTo>
                  <a:pt x="218649" y="1322286"/>
                </a:lnTo>
                <a:close/>
              </a:path>
              <a:path w="2384425" h="1877695">
                <a:moveTo>
                  <a:pt x="1820181" y="398"/>
                </a:moveTo>
                <a:lnTo>
                  <a:pt x="1661382" y="398"/>
                </a:lnTo>
                <a:lnTo>
                  <a:pt x="1817226" y="79"/>
                </a:lnTo>
                <a:lnTo>
                  <a:pt x="1820181" y="398"/>
                </a:lnTo>
                <a:close/>
              </a:path>
              <a:path w="2384425" h="1877695">
                <a:moveTo>
                  <a:pt x="2383930" y="1126626"/>
                </a:moveTo>
                <a:lnTo>
                  <a:pt x="2028563" y="701182"/>
                </a:lnTo>
                <a:lnTo>
                  <a:pt x="2016996" y="688031"/>
                </a:lnTo>
                <a:lnTo>
                  <a:pt x="2003683" y="673880"/>
                </a:lnTo>
                <a:lnTo>
                  <a:pt x="1967681" y="636243"/>
                </a:lnTo>
                <a:lnTo>
                  <a:pt x="2383930" y="636243"/>
                </a:lnTo>
                <a:lnTo>
                  <a:pt x="2383930" y="1126626"/>
                </a:lnTo>
                <a:close/>
              </a:path>
              <a:path w="2384425" h="1877695">
                <a:moveTo>
                  <a:pt x="1856021" y="1877430"/>
                </a:moveTo>
                <a:lnTo>
                  <a:pt x="950669" y="1877430"/>
                </a:lnTo>
                <a:lnTo>
                  <a:pt x="903706" y="1849216"/>
                </a:lnTo>
                <a:lnTo>
                  <a:pt x="869304" y="1814216"/>
                </a:lnTo>
                <a:lnTo>
                  <a:pt x="846331" y="1772419"/>
                </a:lnTo>
                <a:lnTo>
                  <a:pt x="833654" y="1723813"/>
                </a:lnTo>
                <a:lnTo>
                  <a:pt x="830140" y="1668386"/>
                </a:lnTo>
                <a:lnTo>
                  <a:pt x="830701" y="1616431"/>
                </a:lnTo>
                <a:lnTo>
                  <a:pt x="831158" y="1564474"/>
                </a:lnTo>
                <a:lnTo>
                  <a:pt x="831521" y="1512515"/>
                </a:lnTo>
                <a:lnTo>
                  <a:pt x="831835" y="1451152"/>
                </a:lnTo>
                <a:lnTo>
                  <a:pt x="832021" y="1400069"/>
                </a:lnTo>
                <a:lnTo>
                  <a:pt x="832131" y="1356630"/>
                </a:lnTo>
                <a:lnTo>
                  <a:pt x="832172" y="1173690"/>
                </a:lnTo>
                <a:lnTo>
                  <a:pt x="831593" y="851430"/>
                </a:lnTo>
                <a:lnTo>
                  <a:pt x="831495" y="642757"/>
                </a:lnTo>
                <a:lnTo>
                  <a:pt x="1967681" y="642757"/>
                </a:lnTo>
                <a:lnTo>
                  <a:pt x="1967574" y="851430"/>
                </a:lnTo>
                <a:lnTo>
                  <a:pt x="1967059" y="1096411"/>
                </a:lnTo>
                <a:lnTo>
                  <a:pt x="1966940" y="1173690"/>
                </a:lnTo>
                <a:lnTo>
                  <a:pt x="1967010" y="1356630"/>
                </a:lnTo>
                <a:lnTo>
                  <a:pt x="1967167" y="1408593"/>
                </a:lnTo>
                <a:lnTo>
                  <a:pt x="1967404" y="1460554"/>
                </a:lnTo>
                <a:lnTo>
                  <a:pt x="1967650" y="1502235"/>
                </a:lnTo>
                <a:lnTo>
                  <a:pt x="1968044" y="1553317"/>
                </a:lnTo>
                <a:lnTo>
                  <a:pt x="1968540" y="1604398"/>
                </a:lnTo>
                <a:lnTo>
                  <a:pt x="1969149" y="1655479"/>
                </a:lnTo>
                <a:lnTo>
                  <a:pt x="1966306" y="1711600"/>
                </a:lnTo>
                <a:lnTo>
                  <a:pt x="1955161" y="1762031"/>
                </a:lnTo>
                <a:lnTo>
                  <a:pt x="1934126" y="1806595"/>
                </a:lnTo>
                <a:lnTo>
                  <a:pt x="1901609" y="1845120"/>
                </a:lnTo>
                <a:lnTo>
                  <a:pt x="1856021" y="1877430"/>
                </a:lnTo>
                <a:close/>
              </a:path>
            </a:pathLst>
          </a:custGeom>
          <a:solidFill>
            <a:srgbClr val="FFBD58"/>
          </a:solidFill>
        </p:spPr>
        <p:txBody>
          <a:bodyPr wrap="square" lIns="0" tIns="0" rIns="0" bIns="0" rtlCol="0"/>
          <a:lstStyle/>
          <a:p>
            <a:endParaRPr sz="1688"/>
          </a:p>
        </p:txBody>
      </p:sp>
      <p:sp>
        <p:nvSpPr>
          <p:cNvPr id="2" name="Holder 2"/>
          <p:cNvSpPr>
            <a:spLocks noGrp="1"/>
          </p:cNvSpPr>
          <p:nvPr>
            <p:ph type="ctrTitle"/>
          </p:nvPr>
        </p:nvSpPr>
        <p:spPr>
          <a:xfrm>
            <a:off x="3161900" y="968690"/>
            <a:ext cx="5868201"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357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77987" y="497978"/>
            <a:ext cx="5236026" cy="346249"/>
          </a:xfrm>
        </p:spPr>
        <p:txBody>
          <a:bodyPr lIns="0" tIns="0" rIns="0" bIns="0"/>
          <a:lstStyle>
            <a:lvl1pPr>
              <a:defRPr sz="2250" b="1" i="0">
                <a:solidFill>
                  <a:srgbClr val="F99A2E"/>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3006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77987" y="497978"/>
            <a:ext cx="5236026" cy="346249"/>
          </a:xfrm>
        </p:spPr>
        <p:txBody>
          <a:bodyPr lIns="0" tIns="0" rIns="0" bIns="0"/>
          <a:lstStyle>
            <a:lvl1pPr>
              <a:defRPr sz="2250" b="1" i="0">
                <a:solidFill>
                  <a:srgbClr val="F99A2E"/>
                </a:solidFill>
                <a:latin typeface="Tahoma"/>
                <a:cs typeface="Tahom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800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477987" y="497978"/>
            <a:ext cx="5236026" cy="346249"/>
          </a:xfrm>
        </p:spPr>
        <p:txBody>
          <a:bodyPr lIns="0" tIns="0" rIns="0" bIns="0"/>
          <a:lstStyle>
            <a:lvl1pPr>
              <a:defRPr sz="2250" b="1" i="0">
                <a:solidFill>
                  <a:srgbClr val="F99A2E"/>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844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3353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3732-E20D-4BED-9440-4F4720918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50CBF-0562-4C05-9721-1FA8C0CEF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62A61-59BF-4C94-BBA3-96AEAB6E34E7}"/>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B5B73820-F6B2-4235-BB66-40ED90498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1F472-DDA4-43F9-85F8-D15500F3D826}"/>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12597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7E65-E841-4C0F-AC63-86A5682641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ED9D8A-0722-41DD-BF60-9BD7E8C6A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9C2C62-E4FB-4073-906D-40323B31645F}"/>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3BD74610-7EA2-4AF3-B4E2-E4B39B1C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BC1077-3880-481B-84F3-3F5CF99E1BDA}"/>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300381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5407-8DAD-44C4-8296-E25A41B5C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93992-9A56-43EE-8BF4-FDFEE40F4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AB872-A905-4F99-8EB1-AF5288300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508F7-F84C-43B5-AC70-907ABEA62CE3}"/>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6" name="Footer Placeholder 5">
            <a:extLst>
              <a:ext uri="{FF2B5EF4-FFF2-40B4-BE49-F238E27FC236}">
                <a16:creationId xmlns:a16="http://schemas.microsoft.com/office/drawing/2014/main" id="{89BF8A96-AC8E-4182-A596-0B64FAE59B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6872A-67C3-42A3-B4D4-38D56717F358}"/>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34888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6C40-3F59-49EB-AB13-6BDB553829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398827-B899-4324-8A50-415258C6F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025A45-8AC6-4EB1-9234-7745DECFEA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9F9A4C-9353-4825-B8CF-91056E780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432EF-EAE6-4C50-88DB-7FDB83E15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FCC20F-8EE6-4C7D-91E9-57A5E852AA44}"/>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8" name="Footer Placeholder 7">
            <a:extLst>
              <a:ext uri="{FF2B5EF4-FFF2-40B4-BE49-F238E27FC236}">
                <a16:creationId xmlns:a16="http://schemas.microsoft.com/office/drawing/2014/main" id="{98C56709-00A1-4AAB-A811-4DE568D64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D7CE5-101E-45AE-AD67-B81DA62C4ADD}"/>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187917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A445-B896-4E6E-B9F6-E7C789808B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02A9D0-A388-44DD-A401-F68ECF4DB4F6}"/>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4" name="Footer Placeholder 3">
            <a:extLst>
              <a:ext uri="{FF2B5EF4-FFF2-40B4-BE49-F238E27FC236}">
                <a16:creationId xmlns:a16="http://schemas.microsoft.com/office/drawing/2014/main" id="{7642EBE0-9923-42A6-A976-3F0D7916F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B41F88-BFEB-4F54-8CDF-8A2797CF7210}"/>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2666855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CAE3F-8394-4517-87BC-DC9DEB6B2EFD}"/>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3" name="Footer Placeholder 2">
            <a:extLst>
              <a:ext uri="{FF2B5EF4-FFF2-40B4-BE49-F238E27FC236}">
                <a16:creationId xmlns:a16="http://schemas.microsoft.com/office/drawing/2014/main" id="{BE9C4FBF-02B8-405B-9CC9-AC96F9AB1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6B8335-AAC2-4D47-8974-8429A5BD602B}"/>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72995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1E27-4557-4218-AA12-D965DC158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ED1A02-A085-43B1-B72C-F5282B1CA4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1F25-2819-4FFC-A589-574CD54DE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94955-F769-4659-9548-D864A62C4FC2}"/>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6" name="Footer Placeholder 5">
            <a:extLst>
              <a:ext uri="{FF2B5EF4-FFF2-40B4-BE49-F238E27FC236}">
                <a16:creationId xmlns:a16="http://schemas.microsoft.com/office/drawing/2014/main" id="{A6D7A7BA-71B8-45C2-B34E-1FD28C6F1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CE18C5-45F3-409F-A3E8-118A6962D836}"/>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89130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9E33-75D1-457A-B552-DDEF25A1F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2C7B16-003D-473B-A2ED-3555CFD2F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004A95-8114-49B2-B355-CBCA75CFC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2FDA6-90F6-4115-8947-A45F41DB047C}"/>
              </a:ext>
            </a:extLst>
          </p:cNvPr>
          <p:cNvSpPr>
            <a:spLocks noGrp="1"/>
          </p:cNvSpPr>
          <p:nvPr>
            <p:ph type="dt" sz="half" idx="10"/>
          </p:nvPr>
        </p:nvSpPr>
        <p:spPr/>
        <p:txBody>
          <a:bodyPr/>
          <a:lstStyle/>
          <a:p>
            <a:fld id="{8012D2D0-40CB-438B-9908-53F9C09FF059}" type="datetimeFigureOut">
              <a:rPr lang="en-US" smtClean="0"/>
              <a:t>3/25/2022</a:t>
            </a:fld>
            <a:endParaRPr lang="en-US"/>
          </a:p>
        </p:txBody>
      </p:sp>
      <p:sp>
        <p:nvSpPr>
          <p:cNvPr id="6" name="Footer Placeholder 5">
            <a:extLst>
              <a:ext uri="{FF2B5EF4-FFF2-40B4-BE49-F238E27FC236}">
                <a16:creationId xmlns:a16="http://schemas.microsoft.com/office/drawing/2014/main" id="{B52FBBAB-3077-462C-848D-C4E49BD95A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4E400-6AD2-4558-B07E-2D5572AB5CD2}"/>
              </a:ext>
            </a:extLst>
          </p:cNvPr>
          <p:cNvSpPr>
            <a:spLocks noGrp="1"/>
          </p:cNvSpPr>
          <p:nvPr>
            <p:ph type="sldNum" sz="quarter" idx="12"/>
          </p:nvPr>
        </p:nvSpPr>
        <p:spPr/>
        <p:txBody>
          <a:bodyPr/>
          <a:lstStyle/>
          <a:p>
            <a:fld id="{77FE9F27-0902-4AA1-8CE1-2B9B88CB3C28}" type="slidenum">
              <a:rPr lang="en-US" smtClean="0"/>
              <a:t>‹#›</a:t>
            </a:fld>
            <a:endParaRPr lang="en-US"/>
          </a:p>
        </p:txBody>
      </p:sp>
    </p:spTree>
    <p:extLst>
      <p:ext uri="{BB962C8B-B14F-4D97-AF65-F5344CB8AC3E}">
        <p14:creationId xmlns:p14="http://schemas.microsoft.com/office/powerpoint/2010/main" val="220988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13325-E351-4322-8099-50E35F514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96243-072E-41F3-B759-440673ADC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9DD44-D005-473C-BC1D-B10E43679A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2D2D0-40CB-438B-9908-53F9C09FF059}" type="datetimeFigureOut">
              <a:rPr lang="en-US" smtClean="0"/>
              <a:t>3/25/2022</a:t>
            </a:fld>
            <a:endParaRPr lang="en-US"/>
          </a:p>
        </p:txBody>
      </p:sp>
      <p:sp>
        <p:nvSpPr>
          <p:cNvPr id="5" name="Footer Placeholder 4">
            <a:extLst>
              <a:ext uri="{FF2B5EF4-FFF2-40B4-BE49-F238E27FC236}">
                <a16:creationId xmlns:a16="http://schemas.microsoft.com/office/drawing/2014/main" id="{83C20C0B-ADB1-4901-B3BE-3E62D2ECC0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60FDA5-6DFE-4D58-A3F6-573A6573C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E9F27-0902-4AA1-8CE1-2B9B88CB3C28}" type="slidenum">
              <a:rPr lang="en-US" smtClean="0"/>
              <a:t>‹#›</a:t>
            </a:fld>
            <a:endParaRPr lang="en-US"/>
          </a:p>
        </p:txBody>
      </p:sp>
    </p:spTree>
    <p:extLst>
      <p:ext uri="{BB962C8B-B14F-4D97-AF65-F5344CB8AC3E}">
        <p14:creationId xmlns:p14="http://schemas.microsoft.com/office/powerpoint/2010/main" val="120661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6311807"/>
            <a:ext cx="2643186" cy="544579"/>
          </a:xfrm>
          <a:prstGeom prst="rect">
            <a:avLst/>
          </a:prstGeom>
        </p:spPr>
      </p:pic>
      <p:sp>
        <p:nvSpPr>
          <p:cNvPr id="2" name="Holder 2"/>
          <p:cNvSpPr>
            <a:spLocks noGrp="1"/>
          </p:cNvSpPr>
          <p:nvPr>
            <p:ph type="title"/>
          </p:nvPr>
        </p:nvSpPr>
        <p:spPr>
          <a:xfrm>
            <a:off x="3477987" y="497978"/>
            <a:ext cx="5236026" cy="369094"/>
          </a:xfrm>
          <a:prstGeom prst="rect">
            <a:avLst/>
          </a:prstGeom>
        </p:spPr>
        <p:txBody>
          <a:bodyPr wrap="square" lIns="0" tIns="0" rIns="0" bIns="0">
            <a:spAutoFit/>
          </a:bodyPr>
          <a:lstStyle>
            <a:lvl1pPr>
              <a:defRPr sz="2400" b="1" i="0">
                <a:solidFill>
                  <a:srgbClr val="F99A2E"/>
                </a:solidFill>
                <a:latin typeface="Tahoma"/>
                <a:cs typeface="Tahoma"/>
              </a:defRPr>
            </a:lvl1pPr>
          </a:lstStyle>
          <a:p>
            <a:endParaRPr/>
          </a:p>
        </p:txBody>
      </p:sp>
      <p:sp>
        <p:nvSpPr>
          <p:cNvPr id="3" name="Holder 3"/>
          <p:cNvSpPr>
            <a:spLocks noGrp="1"/>
          </p:cNvSpPr>
          <p:nvPr>
            <p:ph type="body" idx="1"/>
          </p:nvPr>
        </p:nvSpPr>
        <p:spPr>
          <a:xfrm>
            <a:off x="728925" y="2517748"/>
            <a:ext cx="1073415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3319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28625">
        <a:defRPr>
          <a:latin typeface="+mn-lt"/>
          <a:ea typeface="+mn-ea"/>
          <a:cs typeface="+mn-cs"/>
        </a:defRPr>
      </a:lvl2pPr>
      <a:lvl3pPr marL="857250">
        <a:defRPr>
          <a:latin typeface="+mn-lt"/>
          <a:ea typeface="+mn-ea"/>
          <a:cs typeface="+mn-cs"/>
        </a:defRPr>
      </a:lvl3pPr>
      <a:lvl4pPr marL="1285875">
        <a:defRPr>
          <a:latin typeface="+mn-lt"/>
          <a:ea typeface="+mn-ea"/>
          <a:cs typeface="+mn-cs"/>
        </a:defRPr>
      </a:lvl4pPr>
      <a:lvl5pPr marL="1714500">
        <a:defRPr>
          <a:latin typeface="+mn-lt"/>
          <a:ea typeface="+mn-ea"/>
          <a:cs typeface="+mn-cs"/>
        </a:defRPr>
      </a:lvl5pPr>
      <a:lvl6pPr marL="2143125">
        <a:defRPr>
          <a:latin typeface="+mn-lt"/>
          <a:ea typeface="+mn-ea"/>
          <a:cs typeface="+mn-cs"/>
        </a:defRPr>
      </a:lvl6pPr>
      <a:lvl7pPr marL="2571750">
        <a:defRPr>
          <a:latin typeface="+mn-lt"/>
          <a:ea typeface="+mn-ea"/>
          <a:cs typeface="+mn-cs"/>
        </a:defRPr>
      </a:lvl7pPr>
      <a:lvl8pPr marL="3000375">
        <a:defRPr>
          <a:latin typeface="+mn-lt"/>
          <a:ea typeface="+mn-ea"/>
          <a:cs typeface="+mn-cs"/>
        </a:defRPr>
      </a:lvl8pPr>
      <a:lvl9pPr marL="3429000">
        <a:defRPr>
          <a:latin typeface="+mn-lt"/>
          <a:ea typeface="+mn-ea"/>
          <a:cs typeface="+mn-cs"/>
        </a:defRPr>
      </a:lvl9pPr>
    </p:bodyStyle>
    <p:otherStyle>
      <a:lvl1pPr marL="0">
        <a:defRPr>
          <a:latin typeface="+mn-lt"/>
          <a:ea typeface="+mn-ea"/>
          <a:cs typeface="+mn-cs"/>
        </a:defRPr>
      </a:lvl1pPr>
      <a:lvl2pPr marL="428625">
        <a:defRPr>
          <a:latin typeface="+mn-lt"/>
          <a:ea typeface="+mn-ea"/>
          <a:cs typeface="+mn-cs"/>
        </a:defRPr>
      </a:lvl2pPr>
      <a:lvl3pPr marL="857250">
        <a:defRPr>
          <a:latin typeface="+mn-lt"/>
          <a:ea typeface="+mn-ea"/>
          <a:cs typeface="+mn-cs"/>
        </a:defRPr>
      </a:lvl3pPr>
      <a:lvl4pPr marL="1285875">
        <a:defRPr>
          <a:latin typeface="+mn-lt"/>
          <a:ea typeface="+mn-ea"/>
          <a:cs typeface="+mn-cs"/>
        </a:defRPr>
      </a:lvl4pPr>
      <a:lvl5pPr marL="1714500">
        <a:defRPr>
          <a:latin typeface="+mn-lt"/>
          <a:ea typeface="+mn-ea"/>
          <a:cs typeface="+mn-cs"/>
        </a:defRPr>
      </a:lvl5pPr>
      <a:lvl6pPr marL="2143125">
        <a:defRPr>
          <a:latin typeface="+mn-lt"/>
          <a:ea typeface="+mn-ea"/>
          <a:cs typeface="+mn-cs"/>
        </a:defRPr>
      </a:lvl6pPr>
      <a:lvl7pPr marL="2571750">
        <a:defRPr>
          <a:latin typeface="+mn-lt"/>
          <a:ea typeface="+mn-ea"/>
          <a:cs typeface="+mn-cs"/>
        </a:defRPr>
      </a:lvl7pPr>
      <a:lvl8pPr marL="3000375">
        <a:defRPr>
          <a:latin typeface="+mn-lt"/>
          <a:ea typeface="+mn-ea"/>
          <a:cs typeface="+mn-cs"/>
        </a:defRPr>
      </a:lvl8pPr>
      <a:lvl9pPr marL="34290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omalang.co/#our-speaker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omalang.co/#our-speaker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FAE11-9735-4F3D-9BFE-943EB2F9B241}"/>
              </a:ext>
            </a:extLst>
          </p:cNvPr>
          <p:cNvSpPr>
            <a:spLocks noGrp="1"/>
          </p:cNvSpPr>
          <p:nvPr>
            <p:ph type="ctrTitle"/>
          </p:nvPr>
        </p:nvSpPr>
        <p:spPr>
          <a:xfrm>
            <a:off x="638882" y="639193"/>
            <a:ext cx="3571810" cy="3573516"/>
          </a:xfrm>
        </p:spPr>
        <p:txBody>
          <a:bodyPr>
            <a:normAutofit/>
          </a:bodyPr>
          <a:lstStyle/>
          <a:p>
            <a:pPr algn="l"/>
            <a:r>
              <a:rPr lang="en-US" sz="6600" dirty="0" err="1">
                <a:latin typeface="+mn-lt"/>
              </a:rPr>
              <a:t>Conversifi</a:t>
            </a:r>
            <a:r>
              <a:rPr lang="en-US" sz="6600" dirty="0">
                <a:latin typeface="+mn-lt"/>
              </a:rPr>
              <a:t> Pilot SPAN 20</a:t>
            </a:r>
            <a:r>
              <a:rPr lang="en-US" sz="6600" b="0" i="0" dirty="0">
                <a:effectLst/>
                <a:latin typeface="+mn-lt"/>
              </a:rPr>
              <a:t>3</a:t>
            </a:r>
            <a:endParaRPr lang="en-US" sz="6600" dirty="0">
              <a:latin typeface="+mn-lt"/>
            </a:endParaRPr>
          </a:p>
        </p:txBody>
      </p:sp>
      <p:sp>
        <p:nvSpPr>
          <p:cNvPr id="3" name="Subtitle 2">
            <a:extLst>
              <a:ext uri="{FF2B5EF4-FFF2-40B4-BE49-F238E27FC236}">
                <a16:creationId xmlns:a16="http://schemas.microsoft.com/office/drawing/2014/main" id="{88D220B8-6614-40A8-9AE6-567522D6D59F}"/>
              </a:ext>
            </a:extLst>
          </p:cNvPr>
          <p:cNvSpPr>
            <a:spLocks noGrp="1"/>
          </p:cNvSpPr>
          <p:nvPr>
            <p:ph type="subTitle" idx="1"/>
          </p:nvPr>
        </p:nvSpPr>
        <p:spPr>
          <a:xfrm>
            <a:off x="638882" y="4631161"/>
            <a:ext cx="3875968" cy="1559327"/>
          </a:xfrm>
        </p:spPr>
        <p:txBody>
          <a:bodyPr>
            <a:normAutofit/>
          </a:bodyPr>
          <a:lstStyle/>
          <a:p>
            <a:pPr algn="l"/>
            <a:r>
              <a:rPr lang="en-US" dirty="0"/>
              <a:t>Fall 2019</a:t>
            </a:r>
          </a:p>
          <a:p>
            <a:pPr algn="l"/>
            <a:endParaRPr lang="en-US" dirty="0"/>
          </a:p>
          <a:p>
            <a:pPr algn="l"/>
            <a:r>
              <a:rPr lang="en-US" dirty="0"/>
              <a:t>https://www.conversifi.com/</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307543-F964-4054-967B-7A8D09351E8C}"/>
              </a:ext>
            </a:extLst>
          </p:cNvPr>
          <p:cNvPicPr>
            <a:picLocks noChangeAspect="1"/>
          </p:cNvPicPr>
          <p:nvPr/>
        </p:nvPicPr>
        <p:blipFill>
          <a:blip r:embed="rId2"/>
          <a:stretch>
            <a:fillRect/>
          </a:stretch>
        </p:blipFill>
        <p:spPr>
          <a:xfrm>
            <a:off x="4654296" y="1259917"/>
            <a:ext cx="7214616" cy="4310733"/>
          </a:xfrm>
          <a:prstGeom prst="rect">
            <a:avLst/>
          </a:prstGeom>
        </p:spPr>
      </p:pic>
    </p:spTree>
    <p:extLst>
      <p:ext uri="{BB962C8B-B14F-4D97-AF65-F5344CB8AC3E}">
        <p14:creationId xmlns:p14="http://schemas.microsoft.com/office/powerpoint/2010/main" val="255944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7241" y="100669"/>
            <a:ext cx="9904162" cy="6156600"/>
            <a:chOff x="1071343" y="2"/>
            <a:chExt cx="8682355" cy="6729095"/>
          </a:xfrm>
        </p:grpSpPr>
        <p:sp>
          <p:nvSpPr>
            <p:cNvPr id="3" name="object 3"/>
            <p:cNvSpPr/>
            <p:nvPr/>
          </p:nvSpPr>
          <p:spPr>
            <a:xfrm>
              <a:off x="7324479" y="2"/>
              <a:ext cx="2429510" cy="2724785"/>
            </a:xfrm>
            <a:custGeom>
              <a:avLst/>
              <a:gdLst/>
              <a:ahLst/>
              <a:cxnLst/>
              <a:rect l="l" t="t" r="r" b="b"/>
              <a:pathLst>
                <a:path w="2429509" h="2724785">
                  <a:moveTo>
                    <a:pt x="2259965" y="2724180"/>
                  </a:moveTo>
                  <a:lnTo>
                    <a:pt x="2204501" y="2723499"/>
                  </a:lnTo>
                  <a:lnTo>
                    <a:pt x="2149069" y="2721457"/>
                  </a:lnTo>
                  <a:lnTo>
                    <a:pt x="2093711" y="2718056"/>
                  </a:lnTo>
                  <a:lnTo>
                    <a:pt x="2038450" y="2713297"/>
                  </a:lnTo>
                  <a:lnTo>
                    <a:pt x="1983321" y="2707184"/>
                  </a:lnTo>
                  <a:lnTo>
                    <a:pt x="1928359" y="2699719"/>
                  </a:lnTo>
                  <a:lnTo>
                    <a:pt x="1873597" y="2690907"/>
                  </a:lnTo>
                  <a:lnTo>
                    <a:pt x="1819067" y="2680754"/>
                  </a:lnTo>
                  <a:lnTo>
                    <a:pt x="1764804" y="2669267"/>
                  </a:lnTo>
                  <a:lnTo>
                    <a:pt x="1710838" y="2656451"/>
                  </a:lnTo>
                  <a:lnTo>
                    <a:pt x="1657203" y="2642314"/>
                  </a:lnTo>
                  <a:lnTo>
                    <a:pt x="1603932" y="2626866"/>
                  </a:lnTo>
                  <a:lnTo>
                    <a:pt x="1551055" y="2610115"/>
                  </a:lnTo>
                  <a:lnTo>
                    <a:pt x="1498605" y="2592071"/>
                  </a:lnTo>
                  <a:lnTo>
                    <a:pt x="1446614" y="2572745"/>
                  </a:lnTo>
                  <a:lnTo>
                    <a:pt x="1395113" y="2552149"/>
                  </a:lnTo>
                  <a:lnTo>
                    <a:pt x="1344133" y="2530296"/>
                  </a:lnTo>
                  <a:lnTo>
                    <a:pt x="1293705" y="2507198"/>
                  </a:lnTo>
                  <a:lnTo>
                    <a:pt x="1243859" y="2482870"/>
                  </a:lnTo>
                  <a:lnTo>
                    <a:pt x="1194624" y="2457326"/>
                  </a:lnTo>
                  <a:lnTo>
                    <a:pt x="1146032" y="2430580"/>
                  </a:lnTo>
                  <a:lnTo>
                    <a:pt x="1098110" y="2402651"/>
                  </a:lnTo>
                  <a:lnTo>
                    <a:pt x="1050889" y="2373554"/>
                  </a:lnTo>
                  <a:lnTo>
                    <a:pt x="1004395" y="2343306"/>
                  </a:lnTo>
                  <a:lnTo>
                    <a:pt x="958658" y="2311927"/>
                  </a:lnTo>
                  <a:lnTo>
                    <a:pt x="913705" y="2279435"/>
                  </a:lnTo>
                  <a:lnTo>
                    <a:pt x="869563" y="2245849"/>
                  </a:lnTo>
                  <a:lnTo>
                    <a:pt x="826258" y="2211191"/>
                  </a:lnTo>
                  <a:lnTo>
                    <a:pt x="783817" y="2175479"/>
                  </a:lnTo>
                  <a:lnTo>
                    <a:pt x="742265" y="2138737"/>
                  </a:lnTo>
                  <a:lnTo>
                    <a:pt x="701627" y="2100987"/>
                  </a:lnTo>
                  <a:lnTo>
                    <a:pt x="661928" y="2062251"/>
                  </a:lnTo>
                  <a:lnTo>
                    <a:pt x="623191" y="2022552"/>
                  </a:lnTo>
                  <a:lnTo>
                    <a:pt x="585441" y="1981914"/>
                  </a:lnTo>
                  <a:lnTo>
                    <a:pt x="548699" y="1940362"/>
                  </a:lnTo>
                  <a:lnTo>
                    <a:pt x="512988" y="1897921"/>
                  </a:lnTo>
                  <a:lnTo>
                    <a:pt x="478329" y="1854616"/>
                  </a:lnTo>
                  <a:lnTo>
                    <a:pt x="444744" y="1810474"/>
                  </a:lnTo>
                  <a:lnTo>
                    <a:pt x="412251" y="1765521"/>
                  </a:lnTo>
                  <a:lnTo>
                    <a:pt x="380872" y="1719783"/>
                  </a:lnTo>
                  <a:lnTo>
                    <a:pt x="350625" y="1673290"/>
                  </a:lnTo>
                  <a:lnTo>
                    <a:pt x="321528" y="1626068"/>
                  </a:lnTo>
                  <a:lnTo>
                    <a:pt x="293598" y="1578147"/>
                  </a:lnTo>
                  <a:lnTo>
                    <a:pt x="266853" y="1529555"/>
                  </a:lnTo>
                  <a:lnTo>
                    <a:pt x="241309" y="1480320"/>
                  </a:lnTo>
                  <a:lnTo>
                    <a:pt x="216980" y="1430473"/>
                  </a:lnTo>
                  <a:lnTo>
                    <a:pt x="193882" y="1380045"/>
                  </a:lnTo>
                  <a:lnTo>
                    <a:pt x="172029" y="1329065"/>
                  </a:lnTo>
                  <a:lnTo>
                    <a:pt x="151433" y="1277564"/>
                  </a:lnTo>
                  <a:lnTo>
                    <a:pt x="132108" y="1225573"/>
                  </a:lnTo>
                  <a:lnTo>
                    <a:pt x="114064" y="1173124"/>
                  </a:lnTo>
                  <a:lnTo>
                    <a:pt x="97313" y="1120247"/>
                  </a:lnTo>
                  <a:lnTo>
                    <a:pt x="81864" y="1066975"/>
                  </a:lnTo>
                  <a:lnTo>
                    <a:pt x="67728" y="1013341"/>
                  </a:lnTo>
                  <a:lnTo>
                    <a:pt x="54912" y="959375"/>
                  </a:lnTo>
                  <a:lnTo>
                    <a:pt x="43424" y="905111"/>
                  </a:lnTo>
                  <a:lnTo>
                    <a:pt x="33271" y="850582"/>
                  </a:lnTo>
                  <a:lnTo>
                    <a:pt x="24460" y="795820"/>
                  </a:lnTo>
                  <a:lnTo>
                    <a:pt x="16995" y="740858"/>
                  </a:lnTo>
                  <a:lnTo>
                    <a:pt x="10882" y="685729"/>
                  </a:lnTo>
                  <a:lnTo>
                    <a:pt x="6123" y="630468"/>
                  </a:lnTo>
                  <a:lnTo>
                    <a:pt x="2722" y="575105"/>
                  </a:lnTo>
                  <a:lnTo>
                    <a:pt x="680" y="519676"/>
                  </a:lnTo>
                  <a:lnTo>
                    <a:pt x="0" y="464214"/>
                  </a:lnTo>
                  <a:lnTo>
                    <a:pt x="170" y="436479"/>
                  </a:lnTo>
                  <a:lnTo>
                    <a:pt x="1531" y="381033"/>
                  </a:lnTo>
                  <a:lnTo>
                    <a:pt x="4253" y="325629"/>
                  </a:lnTo>
                  <a:lnTo>
                    <a:pt x="8333" y="270317"/>
                  </a:lnTo>
                  <a:lnTo>
                    <a:pt x="13770" y="215114"/>
                  </a:lnTo>
                  <a:lnTo>
                    <a:pt x="20559" y="160068"/>
                  </a:lnTo>
                  <a:lnTo>
                    <a:pt x="28698" y="105198"/>
                  </a:lnTo>
                  <a:lnTo>
                    <a:pt x="38180" y="50552"/>
                  </a:lnTo>
                  <a:lnTo>
                    <a:pt x="48211" y="0"/>
                  </a:lnTo>
                  <a:lnTo>
                    <a:pt x="2429120" y="0"/>
                  </a:lnTo>
                  <a:lnTo>
                    <a:pt x="2429120" y="2717824"/>
                  </a:lnTo>
                  <a:lnTo>
                    <a:pt x="2426218" y="2718056"/>
                  </a:lnTo>
                  <a:lnTo>
                    <a:pt x="2370850" y="2721457"/>
                  </a:lnTo>
                  <a:lnTo>
                    <a:pt x="2315425" y="2723499"/>
                  </a:lnTo>
                  <a:lnTo>
                    <a:pt x="2259965" y="2724180"/>
                  </a:lnTo>
                  <a:close/>
                </a:path>
              </a:pathLst>
            </a:custGeom>
            <a:solidFill>
              <a:srgbClr val="F69929"/>
            </a:solidFill>
          </p:spPr>
          <p:txBody>
            <a:bodyPr wrap="square" lIns="0" tIns="0" rIns="0" bIns="0" rtlCol="0"/>
            <a:lstStyle/>
            <a:p>
              <a:pPr defTabSz="857250"/>
              <a:endParaRPr sz="1688" kern="0">
                <a:solidFill>
                  <a:sysClr val="windowText" lastClr="000000"/>
                </a:solidFill>
              </a:endParaRPr>
            </a:p>
          </p:txBody>
        </p:sp>
        <p:sp>
          <p:nvSpPr>
            <p:cNvPr id="4" name="object 4"/>
            <p:cNvSpPr/>
            <p:nvPr/>
          </p:nvSpPr>
          <p:spPr>
            <a:xfrm>
              <a:off x="8014742" y="1131671"/>
              <a:ext cx="1739264" cy="3761740"/>
            </a:xfrm>
            <a:custGeom>
              <a:avLst/>
              <a:gdLst/>
              <a:ahLst/>
              <a:cxnLst/>
              <a:rect l="l" t="t" r="r" b="b"/>
              <a:pathLst>
                <a:path w="1739265" h="3761740">
                  <a:moveTo>
                    <a:pt x="925144" y="256806"/>
                  </a:moveTo>
                  <a:lnTo>
                    <a:pt x="886968" y="280517"/>
                  </a:lnTo>
                  <a:lnTo>
                    <a:pt x="849401" y="305079"/>
                  </a:lnTo>
                  <a:lnTo>
                    <a:pt x="322884" y="831596"/>
                  </a:lnTo>
                  <a:lnTo>
                    <a:pt x="298310" y="869162"/>
                  </a:lnTo>
                  <a:lnTo>
                    <a:pt x="274612" y="907326"/>
                  </a:lnTo>
                  <a:lnTo>
                    <a:pt x="925144" y="256806"/>
                  </a:lnTo>
                  <a:close/>
                </a:path>
                <a:path w="1739265" h="3761740">
                  <a:moveTo>
                    <a:pt x="1230223" y="107746"/>
                  </a:moveTo>
                  <a:lnTo>
                    <a:pt x="1184668" y="125844"/>
                  </a:lnTo>
                  <a:lnTo>
                    <a:pt x="143624" y="1166850"/>
                  </a:lnTo>
                  <a:lnTo>
                    <a:pt x="125514" y="1212418"/>
                  </a:lnTo>
                  <a:lnTo>
                    <a:pt x="1230223" y="107746"/>
                  </a:lnTo>
                  <a:close/>
                </a:path>
                <a:path w="1739265" h="3761740">
                  <a:moveTo>
                    <a:pt x="1457159" y="36842"/>
                  </a:moveTo>
                  <a:lnTo>
                    <a:pt x="1420291" y="46240"/>
                  </a:lnTo>
                  <a:lnTo>
                    <a:pt x="64020" y="1402486"/>
                  </a:lnTo>
                  <a:lnTo>
                    <a:pt x="54622" y="1439367"/>
                  </a:lnTo>
                  <a:lnTo>
                    <a:pt x="1457159" y="36842"/>
                  </a:lnTo>
                  <a:close/>
                </a:path>
                <a:path w="1739265" h="3761740">
                  <a:moveTo>
                    <a:pt x="1650034" y="0"/>
                  </a:moveTo>
                  <a:lnTo>
                    <a:pt x="1617980" y="4610"/>
                  </a:lnTo>
                  <a:lnTo>
                    <a:pt x="22364" y="1600149"/>
                  </a:lnTo>
                  <a:lnTo>
                    <a:pt x="17792" y="1632229"/>
                  </a:lnTo>
                  <a:lnTo>
                    <a:pt x="1650034" y="0"/>
                  </a:lnTo>
                  <a:close/>
                </a:path>
                <a:path w="1739265" h="3761740">
                  <a:moveTo>
                    <a:pt x="1738845" y="3472370"/>
                  </a:moveTo>
                  <a:lnTo>
                    <a:pt x="1455267" y="3755948"/>
                  </a:lnTo>
                  <a:lnTo>
                    <a:pt x="1469961" y="3759619"/>
                  </a:lnTo>
                  <a:lnTo>
                    <a:pt x="1477340" y="3761333"/>
                  </a:lnTo>
                  <a:lnTo>
                    <a:pt x="1738845" y="3499828"/>
                  </a:lnTo>
                  <a:lnTo>
                    <a:pt x="1738845" y="3472370"/>
                  </a:lnTo>
                  <a:close/>
                </a:path>
                <a:path w="1739265" h="3761740">
                  <a:moveTo>
                    <a:pt x="1738845" y="3316389"/>
                  </a:moveTo>
                  <a:lnTo>
                    <a:pt x="1333525" y="3721697"/>
                  </a:lnTo>
                  <a:lnTo>
                    <a:pt x="1347457" y="3726103"/>
                  </a:lnTo>
                  <a:lnTo>
                    <a:pt x="1354429" y="3728224"/>
                  </a:lnTo>
                  <a:lnTo>
                    <a:pt x="1738845" y="3343821"/>
                  </a:lnTo>
                  <a:lnTo>
                    <a:pt x="1738845" y="3316389"/>
                  </a:lnTo>
                  <a:close/>
                </a:path>
                <a:path w="1739265" h="3761740">
                  <a:moveTo>
                    <a:pt x="1738845" y="3160331"/>
                  </a:moveTo>
                  <a:lnTo>
                    <a:pt x="1218222" y="3680930"/>
                  </a:lnTo>
                  <a:lnTo>
                    <a:pt x="1224851" y="3683508"/>
                  </a:lnTo>
                  <a:lnTo>
                    <a:pt x="1231480" y="3685971"/>
                  </a:lnTo>
                  <a:lnTo>
                    <a:pt x="1238110" y="3688511"/>
                  </a:lnTo>
                  <a:lnTo>
                    <a:pt x="1738845" y="3187801"/>
                  </a:lnTo>
                  <a:lnTo>
                    <a:pt x="1738845" y="3160331"/>
                  </a:lnTo>
                  <a:close/>
                </a:path>
                <a:path w="1739265" h="3761740">
                  <a:moveTo>
                    <a:pt x="1738845" y="3004312"/>
                  </a:moveTo>
                  <a:lnTo>
                    <a:pt x="1108925" y="3634206"/>
                  </a:lnTo>
                  <a:lnTo>
                    <a:pt x="1115161" y="3637076"/>
                  </a:lnTo>
                  <a:lnTo>
                    <a:pt x="1121397" y="3640086"/>
                  </a:lnTo>
                  <a:lnTo>
                    <a:pt x="1127683" y="3642893"/>
                  </a:lnTo>
                  <a:lnTo>
                    <a:pt x="1738845" y="3031756"/>
                  </a:lnTo>
                  <a:lnTo>
                    <a:pt x="1738845" y="3004312"/>
                  </a:lnTo>
                  <a:close/>
                </a:path>
                <a:path w="1739265" h="3761740">
                  <a:moveTo>
                    <a:pt x="1738845" y="2848279"/>
                  </a:moveTo>
                  <a:lnTo>
                    <a:pt x="1004976" y="3582136"/>
                  </a:lnTo>
                  <a:lnTo>
                    <a:pt x="1010932" y="3585311"/>
                  </a:lnTo>
                  <a:lnTo>
                    <a:pt x="1016952" y="3588423"/>
                  </a:lnTo>
                  <a:lnTo>
                    <a:pt x="1022946" y="3591610"/>
                  </a:lnTo>
                  <a:lnTo>
                    <a:pt x="1738845" y="2875737"/>
                  </a:lnTo>
                  <a:lnTo>
                    <a:pt x="1738845" y="2848279"/>
                  </a:lnTo>
                  <a:close/>
                </a:path>
                <a:path w="1739265" h="3761740">
                  <a:moveTo>
                    <a:pt x="1738845" y="2692273"/>
                  </a:moveTo>
                  <a:lnTo>
                    <a:pt x="906297" y="3524796"/>
                  </a:lnTo>
                  <a:lnTo>
                    <a:pt x="911948" y="3528288"/>
                  </a:lnTo>
                  <a:lnTo>
                    <a:pt x="917536" y="3531844"/>
                  </a:lnTo>
                  <a:lnTo>
                    <a:pt x="923226" y="3535299"/>
                  </a:lnTo>
                  <a:lnTo>
                    <a:pt x="1738845" y="2719705"/>
                  </a:lnTo>
                  <a:lnTo>
                    <a:pt x="1738845" y="2692273"/>
                  </a:lnTo>
                  <a:close/>
                </a:path>
                <a:path w="1739265" h="3761740">
                  <a:moveTo>
                    <a:pt x="1738845" y="2536228"/>
                  </a:moveTo>
                  <a:lnTo>
                    <a:pt x="812355" y="3462680"/>
                  </a:lnTo>
                  <a:lnTo>
                    <a:pt x="817740" y="3466465"/>
                  </a:lnTo>
                  <a:lnTo>
                    <a:pt x="828586" y="3473907"/>
                  </a:lnTo>
                  <a:lnTo>
                    <a:pt x="1738845" y="2563685"/>
                  </a:lnTo>
                  <a:lnTo>
                    <a:pt x="1738845" y="2536228"/>
                  </a:lnTo>
                  <a:close/>
                </a:path>
                <a:path w="1739265" h="3761740">
                  <a:moveTo>
                    <a:pt x="1738845" y="2380208"/>
                  </a:moveTo>
                  <a:lnTo>
                    <a:pt x="723176" y="3395827"/>
                  </a:lnTo>
                  <a:lnTo>
                    <a:pt x="733386" y="3403943"/>
                  </a:lnTo>
                  <a:lnTo>
                    <a:pt x="738517" y="3407930"/>
                  </a:lnTo>
                  <a:lnTo>
                    <a:pt x="1738845" y="2407653"/>
                  </a:lnTo>
                  <a:lnTo>
                    <a:pt x="1738845" y="2380208"/>
                  </a:lnTo>
                  <a:close/>
                </a:path>
                <a:path w="1739265" h="3761740">
                  <a:moveTo>
                    <a:pt x="1738845" y="2224176"/>
                  </a:moveTo>
                  <a:lnTo>
                    <a:pt x="638581" y="3324415"/>
                  </a:lnTo>
                  <a:lnTo>
                    <a:pt x="648246" y="3333051"/>
                  </a:lnTo>
                  <a:lnTo>
                    <a:pt x="653122" y="3337306"/>
                  </a:lnTo>
                  <a:lnTo>
                    <a:pt x="1738845" y="2251621"/>
                  </a:lnTo>
                  <a:lnTo>
                    <a:pt x="1738845" y="2224176"/>
                  </a:lnTo>
                  <a:close/>
                </a:path>
                <a:path w="1739265" h="3761740">
                  <a:moveTo>
                    <a:pt x="1738845" y="2068156"/>
                  </a:moveTo>
                  <a:lnTo>
                    <a:pt x="558380" y="3248571"/>
                  </a:lnTo>
                  <a:lnTo>
                    <a:pt x="562927" y="3253155"/>
                  </a:lnTo>
                  <a:lnTo>
                    <a:pt x="572236" y="3262185"/>
                  </a:lnTo>
                  <a:lnTo>
                    <a:pt x="1738845" y="2095614"/>
                  </a:lnTo>
                  <a:lnTo>
                    <a:pt x="1738845" y="2068156"/>
                  </a:lnTo>
                  <a:close/>
                </a:path>
                <a:path w="1739265" h="3761740">
                  <a:moveTo>
                    <a:pt x="1738845" y="1912124"/>
                  </a:moveTo>
                  <a:lnTo>
                    <a:pt x="482777" y="3168129"/>
                  </a:lnTo>
                  <a:lnTo>
                    <a:pt x="487083" y="3172980"/>
                  </a:lnTo>
                  <a:lnTo>
                    <a:pt x="491324" y="3177883"/>
                  </a:lnTo>
                  <a:lnTo>
                    <a:pt x="495693" y="3182696"/>
                  </a:lnTo>
                  <a:lnTo>
                    <a:pt x="1738845" y="1939582"/>
                  </a:lnTo>
                  <a:lnTo>
                    <a:pt x="1738845" y="1912124"/>
                  </a:lnTo>
                  <a:close/>
                </a:path>
                <a:path w="1739265" h="3761740">
                  <a:moveTo>
                    <a:pt x="1738845" y="1756105"/>
                  </a:moveTo>
                  <a:lnTo>
                    <a:pt x="411556" y="3083331"/>
                  </a:lnTo>
                  <a:lnTo>
                    <a:pt x="415594" y="3088462"/>
                  </a:lnTo>
                  <a:lnTo>
                    <a:pt x="419709" y="3093453"/>
                  </a:lnTo>
                  <a:lnTo>
                    <a:pt x="423811" y="3098546"/>
                  </a:lnTo>
                  <a:lnTo>
                    <a:pt x="1738845" y="1783549"/>
                  </a:lnTo>
                  <a:lnTo>
                    <a:pt x="1738845" y="1756105"/>
                  </a:lnTo>
                  <a:close/>
                </a:path>
                <a:path w="1739265" h="3761740">
                  <a:moveTo>
                    <a:pt x="1738845" y="1600047"/>
                  </a:moveTo>
                  <a:lnTo>
                    <a:pt x="344995" y="2993847"/>
                  </a:lnTo>
                  <a:lnTo>
                    <a:pt x="348780" y="2999219"/>
                  </a:lnTo>
                  <a:lnTo>
                    <a:pt x="352552" y="3004655"/>
                  </a:lnTo>
                  <a:lnTo>
                    <a:pt x="356362" y="3009963"/>
                  </a:lnTo>
                  <a:lnTo>
                    <a:pt x="1738845" y="1627517"/>
                  </a:lnTo>
                  <a:lnTo>
                    <a:pt x="1738845" y="1600047"/>
                  </a:lnTo>
                  <a:close/>
                </a:path>
                <a:path w="1739265" h="3761740">
                  <a:moveTo>
                    <a:pt x="1738845" y="1444053"/>
                  </a:moveTo>
                  <a:lnTo>
                    <a:pt x="283095" y="2899753"/>
                  </a:lnTo>
                  <a:lnTo>
                    <a:pt x="286588" y="2905404"/>
                  </a:lnTo>
                  <a:lnTo>
                    <a:pt x="293636" y="2916631"/>
                  </a:lnTo>
                  <a:lnTo>
                    <a:pt x="1738845" y="1471472"/>
                  </a:lnTo>
                  <a:lnTo>
                    <a:pt x="1738845" y="1444053"/>
                  </a:lnTo>
                  <a:close/>
                </a:path>
                <a:path w="1739265" h="3761740">
                  <a:moveTo>
                    <a:pt x="1738845" y="1288021"/>
                  </a:moveTo>
                  <a:lnTo>
                    <a:pt x="226085" y="2800731"/>
                  </a:lnTo>
                  <a:lnTo>
                    <a:pt x="229298" y="2806687"/>
                  </a:lnTo>
                  <a:lnTo>
                    <a:pt x="235762" y="2818511"/>
                  </a:lnTo>
                  <a:lnTo>
                    <a:pt x="1738845" y="1315478"/>
                  </a:lnTo>
                  <a:lnTo>
                    <a:pt x="1738845" y="1288021"/>
                  </a:lnTo>
                  <a:close/>
                </a:path>
                <a:path w="1739265" h="3761740">
                  <a:moveTo>
                    <a:pt x="1738845" y="1131976"/>
                  </a:moveTo>
                  <a:lnTo>
                    <a:pt x="174231" y="2696553"/>
                  </a:lnTo>
                  <a:lnTo>
                    <a:pt x="177101" y="2702814"/>
                  </a:lnTo>
                  <a:lnTo>
                    <a:pt x="182968" y="2715260"/>
                  </a:lnTo>
                  <a:lnTo>
                    <a:pt x="1738845" y="1159421"/>
                  </a:lnTo>
                  <a:lnTo>
                    <a:pt x="1738845" y="1131976"/>
                  </a:lnTo>
                  <a:close/>
                </a:path>
                <a:path w="1739265" h="3761740">
                  <a:moveTo>
                    <a:pt x="1738845" y="975931"/>
                  </a:moveTo>
                  <a:lnTo>
                    <a:pt x="127838" y="2586913"/>
                  </a:lnTo>
                  <a:lnTo>
                    <a:pt x="132943" y="2600071"/>
                  </a:lnTo>
                  <a:lnTo>
                    <a:pt x="135547" y="2606637"/>
                  </a:lnTo>
                  <a:lnTo>
                    <a:pt x="1738845" y="1003388"/>
                  </a:lnTo>
                  <a:lnTo>
                    <a:pt x="1738845" y="975931"/>
                  </a:lnTo>
                  <a:close/>
                </a:path>
                <a:path w="1739265" h="3761740">
                  <a:moveTo>
                    <a:pt x="1738845" y="819912"/>
                  </a:moveTo>
                  <a:lnTo>
                    <a:pt x="87337" y="2471356"/>
                  </a:lnTo>
                  <a:lnTo>
                    <a:pt x="89509" y="2478290"/>
                  </a:lnTo>
                  <a:lnTo>
                    <a:pt x="94081" y="2492095"/>
                  </a:lnTo>
                  <a:lnTo>
                    <a:pt x="1738845" y="847369"/>
                  </a:lnTo>
                  <a:lnTo>
                    <a:pt x="1738845" y="819912"/>
                  </a:lnTo>
                  <a:close/>
                </a:path>
                <a:path w="1739265" h="3761740">
                  <a:moveTo>
                    <a:pt x="1738845" y="663892"/>
                  </a:moveTo>
                  <a:lnTo>
                    <a:pt x="53479" y="2349208"/>
                  </a:lnTo>
                  <a:lnTo>
                    <a:pt x="55257" y="2356574"/>
                  </a:lnTo>
                  <a:lnTo>
                    <a:pt x="56984" y="2363965"/>
                  </a:lnTo>
                  <a:lnTo>
                    <a:pt x="58851" y="2371293"/>
                  </a:lnTo>
                  <a:lnTo>
                    <a:pt x="1738845" y="691362"/>
                  </a:lnTo>
                  <a:lnTo>
                    <a:pt x="1738845" y="663892"/>
                  </a:lnTo>
                  <a:close/>
                </a:path>
                <a:path w="1739265" h="3761740">
                  <a:moveTo>
                    <a:pt x="1738845" y="507847"/>
                  </a:moveTo>
                  <a:lnTo>
                    <a:pt x="26809" y="2219858"/>
                  </a:lnTo>
                  <a:lnTo>
                    <a:pt x="29476" y="2235454"/>
                  </a:lnTo>
                  <a:lnTo>
                    <a:pt x="30899" y="2243213"/>
                  </a:lnTo>
                  <a:lnTo>
                    <a:pt x="1738845" y="535305"/>
                  </a:lnTo>
                  <a:lnTo>
                    <a:pt x="1738845" y="507847"/>
                  </a:lnTo>
                  <a:close/>
                </a:path>
                <a:path w="1739265" h="3761740">
                  <a:moveTo>
                    <a:pt x="1738845" y="351828"/>
                  </a:moveTo>
                  <a:lnTo>
                    <a:pt x="8509" y="2082114"/>
                  </a:lnTo>
                  <a:lnTo>
                    <a:pt x="9296" y="2090420"/>
                  </a:lnTo>
                  <a:lnTo>
                    <a:pt x="10172" y="2098713"/>
                  </a:lnTo>
                  <a:lnTo>
                    <a:pt x="11087" y="2106993"/>
                  </a:lnTo>
                  <a:lnTo>
                    <a:pt x="1738845" y="379272"/>
                  </a:lnTo>
                  <a:lnTo>
                    <a:pt x="1738845" y="351828"/>
                  </a:lnTo>
                  <a:close/>
                </a:path>
                <a:path w="1739265" h="3761740">
                  <a:moveTo>
                    <a:pt x="1738845" y="195808"/>
                  </a:moveTo>
                  <a:lnTo>
                    <a:pt x="0" y="1934603"/>
                  </a:lnTo>
                  <a:lnTo>
                    <a:pt x="304" y="1947976"/>
                  </a:lnTo>
                  <a:lnTo>
                    <a:pt x="495" y="1954657"/>
                  </a:lnTo>
                  <a:lnTo>
                    <a:pt x="723" y="1961337"/>
                  </a:lnTo>
                  <a:lnTo>
                    <a:pt x="1738845" y="223266"/>
                  </a:lnTo>
                  <a:lnTo>
                    <a:pt x="1738845" y="195808"/>
                  </a:lnTo>
                  <a:close/>
                </a:path>
                <a:path w="1739265" h="3761740">
                  <a:moveTo>
                    <a:pt x="1738845" y="39776"/>
                  </a:moveTo>
                  <a:lnTo>
                    <a:pt x="3479" y="1775117"/>
                  </a:lnTo>
                  <a:lnTo>
                    <a:pt x="2578" y="1789671"/>
                  </a:lnTo>
                  <a:lnTo>
                    <a:pt x="2159" y="1796961"/>
                  </a:lnTo>
                  <a:lnTo>
                    <a:pt x="1790" y="1804263"/>
                  </a:lnTo>
                  <a:lnTo>
                    <a:pt x="1738845" y="67233"/>
                  </a:lnTo>
                  <a:lnTo>
                    <a:pt x="1738845" y="39776"/>
                  </a:lnTo>
                  <a:close/>
                </a:path>
              </a:pathLst>
            </a:custGeom>
            <a:solidFill>
              <a:srgbClr val="6FD5C7"/>
            </a:solidFill>
          </p:spPr>
          <p:txBody>
            <a:bodyPr wrap="square" lIns="0" tIns="0" rIns="0" bIns="0" rtlCol="0"/>
            <a:lstStyle/>
            <a:p>
              <a:pPr defTabSz="857250"/>
              <a:endParaRPr sz="1688" kern="0">
                <a:solidFill>
                  <a:sysClr val="windowText" lastClr="000000"/>
                </a:solidFill>
              </a:endParaRPr>
            </a:p>
          </p:txBody>
        </p:sp>
        <p:pic>
          <p:nvPicPr>
            <p:cNvPr id="5" name="object 5"/>
            <p:cNvPicPr/>
            <p:nvPr/>
          </p:nvPicPr>
          <p:blipFill>
            <a:blip r:embed="rId2" cstate="print"/>
            <a:stretch>
              <a:fillRect/>
            </a:stretch>
          </p:blipFill>
          <p:spPr>
            <a:xfrm>
              <a:off x="9598977" y="4760069"/>
              <a:ext cx="154622" cy="174997"/>
            </a:xfrm>
            <a:prstGeom prst="rect">
              <a:avLst/>
            </a:prstGeom>
          </p:spPr>
        </p:pic>
        <p:pic>
          <p:nvPicPr>
            <p:cNvPr id="6" name="object 6"/>
            <p:cNvPicPr/>
            <p:nvPr/>
          </p:nvPicPr>
          <p:blipFill>
            <a:blip r:embed="rId3" cstate="print"/>
            <a:stretch>
              <a:fillRect/>
            </a:stretch>
          </p:blipFill>
          <p:spPr>
            <a:xfrm>
              <a:off x="1071343" y="579265"/>
              <a:ext cx="7553324" cy="6149670"/>
            </a:xfrm>
            <a:prstGeom prst="rect">
              <a:avLst/>
            </a:prstGeom>
          </p:spPr>
        </p:pic>
      </p:grpSp>
      <p:sp>
        <p:nvSpPr>
          <p:cNvPr id="7" name="object 7"/>
          <p:cNvSpPr txBox="1">
            <a:spLocks noGrp="1"/>
          </p:cNvSpPr>
          <p:nvPr>
            <p:ph type="title"/>
          </p:nvPr>
        </p:nvSpPr>
        <p:spPr>
          <a:xfrm>
            <a:off x="5494293" y="187825"/>
            <a:ext cx="1073348" cy="358271"/>
          </a:xfrm>
          <a:prstGeom prst="rect">
            <a:avLst/>
          </a:prstGeom>
        </p:spPr>
        <p:txBody>
          <a:bodyPr vert="horz" wrap="square" lIns="0" tIns="11906" rIns="0" bIns="0" rtlCol="0">
            <a:spAutoFit/>
          </a:bodyPr>
          <a:lstStyle/>
          <a:p>
            <a:pPr marL="11906">
              <a:spcBef>
                <a:spcPts val="94"/>
              </a:spcBef>
            </a:pPr>
            <a:r>
              <a:rPr spc="-131" dirty="0">
                <a:solidFill>
                  <a:srgbClr val="F69929"/>
                </a:solidFill>
              </a:rPr>
              <a:t>RUBRIC</a:t>
            </a:r>
          </a:p>
        </p:txBody>
      </p:sp>
      <p:pic>
        <p:nvPicPr>
          <p:cNvPr id="8" name="object 8"/>
          <p:cNvPicPr/>
          <p:nvPr/>
        </p:nvPicPr>
        <p:blipFill>
          <a:blip r:embed="rId4" cstate="print"/>
          <a:stretch>
            <a:fillRect/>
          </a:stretch>
        </p:blipFill>
        <p:spPr>
          <a:xfrm>
            <a:off x="8920710" y="6257269"/>
            <a:ext cx="1660921" cy="50006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2301" y="567115"/>
            <a:ext cx="1260872" cy="1458516"/>
            <a:chOff x="8126188" y="604923"/>
            <a:chExt cx="1344930" cy="1555750"/>
          </a:xfrm>
        </p:grpSpPr>
        <p:sp>
          <p:nvSpPr>
            <p:cNvPr id="3" name="object 3"/>
            <p:cNvSpPr/>
            <p:nvPr/>
          </p:nvSpPr>
          <p:spPr>
            <a:xfrm>
              <a:off x="8152091" y="668206"/>
              <a:ext cx="1318895" cy="1492885"/>
            </a:xfrm>
            <a:custGeom>
              <a:avLst/>
              <a:gdLst/>
              <a:ahLst/>
              <a:cxnLst/>
              <a:rect l="l" t="t" r="r" b="b"/>
              <a:pathLst>
                <a:path w="1318895" h="1492885">
                  <a:moveTo>
                    <a:pt x="331564" y="1009394"/>
                  </a:moveTo>
                  <a:lnTo>
                    <a:pt x="285816" y="999430"/>
                  </a:lnTo>
                  <a:lnTo>
                    <a:pt x="240976" y="986063"/>
                  </a:lnTo>
                  <a:lnTo>
                    <a:pt x="197750" y="968433"/>
                  </a:lnTo>
                  <a:lnTo>
                    <a:pt x="156844" y="945681"/>
                  </a:lnTo>
                  <a:lnTo>
                    <a:pt x="119716" y="917191"/>
                  </a:lnTo>
                  <a:lnTo>
                    <a:pt x="87637" y="883481"/>
                  </a:lnTo>
                  <a:lnTo>
                    <a:pt x="60965" y="845306"/>
                  </a:lnTo>
                  <a:lnTo>
                    <a:pt x="40056" y="803422"/>
                  </a:lnTo>
                  <a:lnTo>
                    <a:pt x="24894" y="760424"/>
                  </a:lnTo>
                  <a:lnTo>
                    <a:pt x="13732" y="715860"/>
                  </a:lnTo>
                  <a:lnTo>
                    <a:pt x="6145" y="670349"/>
                  </a:lnTo>
                  <a:lnTo>
                    <a:pt x="1709" y="624509"/>
                  </a:lnTo>
                  <a:lnTo>
                    <a:pt x="0" y="578959"/>
                  </a:lnTo>
                  <a:lnTo>
                    <a:pt x="1128" y="529326"/>
                  </a:lnTo>
                  <a:lnTo>
                    <a:pt x="5832" y="479889"/>
                  </a:lnTo>
                  <a:lnTo>
                    <a:pt x="14497" y="431023"/>
                  </a:lnTo>
                  <a:lnTo>
                    <a:pt x="27503" y="383107"/>
                  </a:lnTo>
                  <a:lnTo>
                    <a:pt x="45091" y="336272"/>
                  </a:lnTo>
                  <a:lnTo>
                    <a:pt x="66823" y="291525"/>
                  </a:lnTo>
                  <a:lnTo>
                    <a:pt x="92538" y="249144"/>
                  </a:lnTo>
                  <a:lnTo>
                    <a:pt x="122071" y="209411"/>
                  </a:lnTo>
                  <a:lnTo>
                    <a:pt x="155258" y="172604"/>
                  </a:lnTo>
                  <a:lnTo>
                    <a:pt x="191937" y="139004"/>
                  </a:lnTo>
                  <a:lnTo>
                    <a:pt x="231944" y="108890"/>
                  </a:lnTo>
                  <a:lnTo>
                    <a:pt x="274070" y="82774"/>
                  </a:lnTo>
                  <a:lnTo>
                    <a:pt x="317894" y="60379"/>
                  </a:lnTo>
                  <a:lnTo>
                    <a:pt x="363187" y="41629"/>
                  </a:lnTo>
                  <a:lnTo>
                    <a:pt x="409717" y="26451"/>
                  </a:lnTo>
                  <a:lnTo>
                    <a:pt x="457253" y="14773"/>
                  </a:lnTo>
                  <a:lnTo>
                    <a:pt x="505566" y="6521"/>
                  </a:lnTo>
                  <a:lnTo>
                    <a:pt x="554425" y="1621"/>
                  </a:lnTo>
                  <a:lnTo>
                    <a:pt x="603598" y="0"/>
                  </a:lnTo>
                  <a:lnTo>
                    <a:pt x="652856" y="1584"/>
                  </a:lnTo>
                  <a:lnTo>
                    <a:pt x="701968" y="6300"/>
                  </a:lnTo>
                  <a:lnTo>
                    <a:pt x="750703" y="14075"/>
                  </a:lnTo>
                  <a:lnTo>
                    <a:pt x="798831" y="24835"/>
                  </a:lnTo>
                  <a:lnTo>
                    <a:pt x="846121" y="38506"/>
                  </a:lnTo>
                  <a:lnTo>
                    <a:pt x="892342" y="55016"/>
                  </a:lnTo>
                  <a:lnTo>
                    <a:pt x="897766" y="57344"/>
                  </a:lnTo>
                  <a:lnTo>
                    <a:pt x="743464" y="28905"/>
                  </a:lnTo>
                  <a:lnTo>
                    <a:pt x="696784" y="21685"/>
                  </a:lnTo>
                  <a:lnTo>
                    <a:pt x="649824" y="17360"/>
                  </a:lnTo>
                  <a:lnTo>
                    <a:pt x="602773" y="15997"/>
                  </a:lnTo>
                  <a:lnTo>
                    <a:pt x="555820" y="17659"/>
                  </a:lnTo>
                  <a:lnTo>
                    <a:pt x="509155" y="22412"/>
                  </a:lnTo>
                  <a:lnTo>
                    <a:pt x="462968" y="30320"/>
                  </a:lnTo>
                  <a:lnTo>
                    <a:pt x="417447" y="41449"/>
                  </a:lnTo>
                  <a:lnTo>
                    <a:pt x="369623" y="57006"/>
                  </a:lnTo>
                  <a:lnTo>
                    <a:pt x="323205" y="76311"/>
                  </a:lnTo>
                  <a:lnTo>
                    <a:pt x="278613" y="99363"/>
                  </a:lnTo>
                  <a:lnTo>
                    <a:pt x="236265" y="126167"/>
                  </a:lnTo>
                  <a:lnTo>
                    <a:pt x="196583" y="156721"/>
                  </a:lnTo>
                  <a:lnTo>
                    <a:pt x="159986" y="191029"/>
                  </a:lnTo>
                  <a:lnTo>
                    <a:pt x="126833" y="229176"/>
                  </a:lnTo>
                  <a:lnTo>
                    <a:pt x="98946" y="268809"/>
                  </a:lnTo>
                  <a:lnTo>
                    <a:pt x="75210" y="310730"/>
                  </a:lnTo>
                  <a:lnTo>
                    <a:pt x="55605" y="354533"/>
                  </a:lnTo>
                  <a:lnTo>
                    <a:pt x="40052" y="399899"/>
                  </a:lnTo>
                  <a:lnTo>
                    <a:pt x="28471" y="446506"/>
                  </a:lnTo>
                  <a:lnTo>
                    <a:pt x="20783" y="494036"/>
                  </a:lnTo>
                  <a:lnTo>
                    <a:pt x="16908" y="542168"/>
                  </a:lnTo>
                  <a:lnTo>
                    <a:pt x="16767" y="590582"/>
                  </a:lnTo>
                  <a:lnTo>
                    <a:pt x="19429" y="636852"/>
                  </a:lnTo>
                  <a:lnTo>
                    <a:pt x="24741" y="683478"/>
                  </a:lnTo>
                  <a:lnTo>
                    <a:pt x="33467" y="729534"/>
                  </a:lnTo>
                  <a:lnTo>
                    <a:pt x="46420" y="774358"/>
                  </a:lnTo>
                  <a:lnTo>
                    <a:pt x="64381" y="817110"/>
                  </a:lnTo>
                  <a:lnTo>
                    <a:pt x="89456" y="858564"/>
                  </a:lnTo>
                  <a:lnTo>
                    <a:pt x="120575" y="894998"/>
                  </a:lnTo>
                  <a:lnTo>
                    <a:pt x="157212" y="925885"/>
                  </a:lnTo>
                  <a:lnTo>
                    <a:pt x="198878" y="950717"/>
                  </a:lnTo>
                  <a:lnTo>
                    <a:pt x="245370" y="970370"/>
                  </a:lnTo>
                  <a:lnTo>
                    <a:pt x="293595" y="985113"/>
                  </a:lnTo>
                  <a:lnTo>
                    <a:pt x="343115" y="995781"/>
                  </a:lnTo>
                  <a:lnTo>
                    <a:pt x="527519" y="1029768"/>
                  </a:lnTo>
                  <a:lnTo>
                    <a:pt x="486226" y="1027100"/>
                  </a:lnTo>
                  <a:lnTo>
                    <a:pt x="434441" y="1023030"/>
                  </a:lnTo>
                  <a:lnTo>
                    <a:pt x="382830" y="1017405"/>
                  </a:lnTo>
                  <a:lnTo>
                    <a:pt x="331564" y="1009394"/>
                  </a:lnTo>
                  <a:close/>
                </a:path>
                <a:path w="1318895" h="1492885">
                  <a:moveTo>
                    <a:pt x="905396" y="1491595"/>
                  </a:moveTo>
                  <a:lnTo>
                    <a:pt x="909675" y="1488191"/>
                  </a:lnTo>
                  <a:lnTo>
                    <a:pt x="917253" y="1474561"/>
                  </a:lnTo>
                  <a:lnTo>
                    <a:pt x="924712" y="1460922"/>
                  </a:lnTo>
                  <a:lnTo>
                    <a:pt x="926072" y="1458151"/>
                  </a:lnTo>
                  <a:lnTo>
                    <a:pt x="937765" y="1450101"/>
                  </a:lnTo>
                  <a:lnTo>
                    <a:pt x="974534" y="1417915"/>
                  </a:lnTo>
                  <a:lnTo>
                    <a:pt x="1008158" y="1382216"/>
                  </a:lnTo>
                  <a:lnTo>
                    <a:pt x="1038936" y="1343992"/>
                  </a:lnTo>
                  <a:lnTo>
                    <a:pt x="1067170" y="1304230"/>
                  </a:lnTo>
                  <a:lnTo>
                    <a:pt x="1096782" y="1257810"/>
                  </a:lnTo>
                  <a:lnTo>
                    <a:pt x="1124221" y="1210032"/>
                  </a:lnTo>
                  <a:lnTo>
                    <a:pt x="1149647" y="1161117"/>
                  </a:lnTo>
                  <a:lnTo>
                    <a:pt x="1173217" y="1111280"/>
                  </a:lnTo>
                  <a:lnTo>
                    <a:pt x="1195090" y="1060740"/>
                  </a:lnTo>
                  <a:lnTo>
                    <a:pt x="1214975" y="1010834"/>
                  </a:lnTo>
                  <a:lnTo>
                    <a:pt x="1233426" y="960370"/>
                  </a:lnTo>
                  <a:lnTo>
                    <a:pt x="1250326" y="909319"/>
                  </a:lnTo>
                  <a:lnTo>
                    <a:pt x="1265606" y="857454"/>
                  </a:lnTo>
                  <a:lnTo>
                    <a:pt x="1278997" y="805610"/>
                  </a:lnTo>
                  <a:lnTo>
                    <a:pt x="1290167" y="752799"/>
                  </a:lnTo>
                  <a:lnTo>
                    <a:pt x="1298148" y="699456"/>
                  </a:lnTo>
                  <a:lnTo>
                    <a:pt x="1302062" y="645657"/>
                  </a:lnTo>
                  <a:lnTo>
                    <a:pt x="1301527" y="596340"/>
                  </a:lnTo>
                  <a:lnTo>
                    <a:pt x="1296989" y="547706"/>
                  </a:lnTo>
                  <a:lnTo>
                    <a:pt x="1288447" y="499987"/>
                  </a:lnTo>
                  <a:lnTo>
                    <a:pt x="1275903" y="453420"/>
                  </a:lnTo>
                  <a:lnTo>
                    <a:pt x="1259356" y="408239"/>
                  </a:lnTo>
                  <a:lnTo>
                    <a:pt x="1238807" y="364679"/>
                  </a:lnTo>
                  <a:lnTo>
                    <a:pt x="1214257" y="322973"/>
                  </a:lnTo>
                  <a:lnTo>
                    <a:pt x="1185705" y="283357"/>
                  </a:lnTo>
                  <a:lnTo>
                    <a:pt x="1153153" y="246066"/>
                  </a:lnTo>
                  <a:lnTo>
                    <a:pt x="1119699" y="213464"/>
                  </a:lnTo>
                  <a:lnTo>
                    <a:pt x="1084069" y="183108"/>
                  </a:lnTo>
                  <a:lnTo>
                    <a:pt x="1046453" y="155063"/>
                  </a:lnTo>
                  <a:lnTo>
                    <a:pt x="1007042" y="129393"/>
                  </a:lnTo>
                  <a:lnTo>
                    <a:pt x="966024" y="106165"/>
                  </a:lnTo>
                  <a:lnTo>
                    <a:pt x="923588" y="85441"/>
                  </a:lnTo>
                  <a:lnTo>
                    <a:pt x="879925" y="67289"/>
                  </a:lnTo>
                  <a:lnTo>
                    <a:pt x="835224" y="51772"/>
                  </a:lnTo>
                  <a:lnTo>
                    <a:pt x="789673" y="38955"/>
                  </a:lnTo>
                  <a:lnTo>
                    <a:pt x="743464" y="28905"/>
                  </a:lnTo>
                  <a:lnTo>
                    <a:pt x="897766" y="57344"/>
                  </a:lnTo>
                  <a:lnTo>
                    <a:pt x="937264" y="74291"/>
                  </a:lnTo>
                  <a:lnTo>
                    <a:pt x="979656" y="95512"/>
                  </a:lnTo>
                  <a:lnTo>
                    <a:pt x="1021005" y="119215"/>
                  </a:lnTo>
                  <a:lnTo>
                    <a:pt x="1060971" y="145394"/>
                  </a:lnTo>
                  <a:lnTo>
                    <a:pt x="1099213" y="174043"/>
                  </a:lnTo>
                  <a:lnTo>
                    <a:pt x="1135392" y="205156"/>
                  </a:lnTo>
                  <a:lnTo>
                    <a:pt x="1169166" y="238728"/>
                  </a:lnTo>
                  <a:lnTo>
                    <a:pt x="1200196" y="274754"/>
                  </a:lnTo>
                  <a:lnTo>
                    <a:pt x="1228140" y="313226"/>
                  </a:lnTo>
                  <a:lnTo>
                    <a:pt x="1252659" y="354140"/>
                  </a:lnTo>
                  <a:lnTo>
                    <a:pt x="1273841" y="398282"/>
                  </a:lnTo>
                  <a:lnTo>
                    <a:pt x="1290712" y="443686"/>
                  </a:lnTo>
                  <a:lnTo>
                    <a:pt x="1303438" y="490128"/>
                  </a:lnTo>
                  <a:lnTo>
                    <a:pt x="1312184" y="537382"/>
                  </a:lnTo>
                  <a:lnTo>
                    <a:pt x="1317117" y="585225"/>
                  </a:lnTo>
                  <a:lnTo>
                    <a:pt x="1318402" y="633431"/>
                  </a:lnTo>
                  <a:lnTo>
                    <a:pt x="1316205" y="681775"/>
                  </a:lnTo>
                  <a:lnTo>
                    <a:pt x="1310692" y="730034"/>
                  </a:lnTo>
                  <a:lnTo>
                    <a:pt x="1301797" y="778982"/>
                  </a:lnTo>
                  <a:lnTo>
                    <a:pt x="1290240" y="828927"/>
                  </a:lnTo>
                  <a:lnTo>
                    <a:pt x="1276715" y="879557"/>
                  </a:lnTo>
                  <a:lnTo>
                    <a:pt x="1261511" y="929793"/>
                  </a:lnTo>
                  <a:lnTo>
                    <a:pt x="1244688" y="979555"/>
                  </a:lnTo>
                  <a:lnTo>
                    <a:pt x="1226303" y="1028766"/>
                  </a:lnTo>
                  <a:lnTo>
                    <a:pt x="1206416" y="1077344"/>
                  </a:lnTo>
                  <a:lnTo>
                    <a:pt x="1185085" y="1125213"/>
                  </a:lnTo>
                  <a:lnTo>
                    <a:pt x="1162369" y="1172293"/>
                  </a:lnTo>
                  <a:lnTo>
                    <a:pt x="1139023" y="1217419"/>
                  </a:lnTo>
                  <a:lnTo>
                    <a:pt x="1113745" y="1262659"/>
                  </a:lnTo>
                  <a:lnTo>
                    <a:pt x="1086274" y="1307209"/>
                  </a:lnTo>
                  <a:lnTo>
                    <a:pt x="1056352" y="1350261"/>
                  </a:lnTo>
                  <a:lnTo>
                    <a:pt x="1023717" y="1391010"/>
                  </a:lnTo>
                  <a:lnTo>
                    <a:pt x="988110" y="1428650"/>
                  </a:lnTo>
                  <a:lnTo>
                    <a:pt x="949211" y="1462416"/>
                  </a:lnTo>
                  <a:lnTo>
                    <a:pt x="906945" y="1491377"/>
                  </a:lnTo>
                  <a:lnTo>
                    <a:pt x="905396" y="1491595"/>
                  </a:lnTo>
                  <a:close/>
                </a:path>
                <a:path w="1318895" h="1492885">
                  <a:moveTo>
                    <a:pt x="527519" y="1029768"/>
                  </a:moveTo>
                  <a:lnTo>
                    <a:pt x="343115" y="995781"/>
                  </a:lnTo>
                  <a:lnTo>
                    <a:pt x="393530" y="1003224"/>
                  </a:lnTo>
                  <a:lnTo>
                    <a:pt x="444443" y="1008295"/>
                  </a:lnTo>
                  <a:lnTo>
                    <a:pt x="495454" y="1011845"/>
                  </a:lnTo>
                  <a:lnTo>
                    <a:pt x="546243" y="1014729"/>
                  </a:lnTo>
                  <a:lnTo>
                    <a:pt x="596177" y="1017785"/>
                  </a:lnTo>
                  <a:lnTo>
                    <a:pt x="641912" y="1021757"/>
                  </a:lnTo>
                  <a:lnTo>
                    <a:pt x="688321" y="1028020"/>
                  </a:lnTo>
                  <a:lnTo>
                    <a:pt x="734374" y="1037432"/>
                  </a:lnTo>
                  <a:lnTo>
                    <a:pt x="779041" y="1050850"/>
                  </a:lnTo>
                  <a:lnTo>
                    <a:pt x="816839" y="1067205"/>
                  </a:lnTo>
                  <a:lnTo>
                    <a:pt x="695408" y="1044824"/>
                  </a:lnTo>
                  <a:lnTo>
                    <a:pt x="643240" y="1037775"/>
                  </a:lnTo>
                  <a:lnTo>
                    <a:pt x="590646" y="1033615"/>
                  </a:lnTo>
                  <a:lnTo>
                    <a:pt x="527519" y="1029768"/>
                  </a:lnTo>
                  <a:close/>
                </a:path>
                <a:path w="1318895" h="1492885">
                  <a:moveTo>
                    <a:pt x="894745" y="1481757"/>
                  </a:moveTo>
                  <a:lnTo>
                    <a:pt x="894812" y="1480984"/>
                  </a:lnTo>
                  <a:lnTo>
                    <a:pt x="916443" y="1441266"/>
                  </a:lnTo>
                  <a:lnTo>
                    <a:pt x="924150" y="1423711"/>
                  </a:lnTo>
                  <a:lnTo>
                    <a:pt x="934261" y="1384701"/>
                  </a:lnTo>
                  <a:lnTo>
                    <a:pt x="942745" y="1330246"/>
                  </a:lnTo>
                  <a:lnTo>
                    <a:pt x="944196" y="1294350"/>
                  </a:lnTo>
                  <a:lnTo>
                    <a:pt x="941337" y="1258636"/>
                  </a:lnTo>
                  <a:lnTo>
                    <a:pt x="911661" y="1175440"/>
                  </a:lnTo>
                  <a:lnTo>
                    <a:pt x="880354" y="1134617"/>
                  </a:lnTo>
                  <a:lnTo>
                    <a:pt x="841240" y="1101212"/>
                  </a:lnTo>
                  <a:lnTo>
                    <a:pt x="796112" y="1075225"/>
                  </a:lnTo>
                  <a:lnTo>
                    <a:pt x="746767" y="1056659"/>
                  </a:lnTo>
                  <a:lnTo>
                    <a:pt x="695408" y="1044824"/>
                  </a:lnTo>
                  <a:lnTo>
                    <a:pt x="816839" y="1067205"/>
                  </a:lnTo>
                  <a:lnTo>
                    <a:pt x="860097" y="1093137"/>
                  </a:lnTo>
                  <a:lnTo>
                    <a:pt x="894426" y="1123723"/>
                  </a:lnTo>
                  <a:lnTo>
                    <a:pt x="923247" y="1161747"/>
                  </a:lnTo>
                  <a:lnTo>
                    <a:pt x="942470" y="1200533"/>
                  </a:lnTo>
                  <a:lnTo>
                    <a:pt x="954661" y="1241648"/>
                  </a:lnTo>
                  <a:lnTo>
                    <a:pt x="960227" y="1284269"/>
                  </a:lnTo>
                  <a:lnTo>
                    <a:pt x="959569" y="1327573"/>
                  </a:lnTo>
                  <a:lnTo>
                    <a:pt x="951556" y="1380710"/>
                  </a:lnTo>
                  <a:lnTo>
                    <a:pt x="937234" y="1432534"/>
                  </a:lnTo>
                  <a:lnTo>
                    <a:pt x="897551" y="1477787"/>
                  </a:lnTo>
                  <a:lnTo>
                    <a:pt x="894745" y="1481757"/>
                  </a:lnTo>
                  <a:close/>
                </a:path>
                <a:path w="1318895" h="1492885">
                  <a:moveTo>
                    <a:pt x="899549" y="1491737"/>
                  </a:moveTo>
                  <a:lnTo>
                    <a:pt x="895881" y="1489032"/>
                  </a:lnTo>
                  <a:lnTo>
                    <a:pt x="895344" y="1488488"/>
                  </a:lnTo>
                  <a:lnTo>
                    <a:pt x="894452" y="1485138"/>
                  </a:lnTo>
                  <a:lnTo>
                    <a:pt x="894745" y="1481757"/>
                  </a:lnTo>
                  <a:lnTo>
                    <a:pt x="897551" y="1477787"/>
                  </a:lnTo>
                  <a:lnTo>
                    <a:pt x="926072" y="1458151"/>
                  </a:lnTo>
                  <a:lnTo>
                    <a:pt x="924712" y="1460922"/>
                  </a:lnTo>
                  <a:lnTo>
                    <a:pt x="917253" y="1474561"/>
                  </a:lnTo>
                  <a:lnTo>
                    <a:pt x="909675" y="1488191"/>
                  </a:lnTo>
                  <a:lnTo>
                    <a:pt x="905396" y="1491595"/>
                  </a:lnTo>
                  <a:lnTo>
                    <a:pt x="902212" y="1492049"/>
                  </a:lnTo>
                  <a:lnTo>
                    <a:pt x="899549" y="1491737"/>
                  </a:lnTo>
                  <a:close/>
                </a:path>
                <a:path w="1318895" h="1492885">
                  <a:moveTo>
                    <a:pt x="894452" y="1485138"/>
                  </a:moveTo>
                  <a:lnTo>
                    <a:pt x="893878" y="1482983"/>
                  </a:lnTo>
                  <a:lnTo>
                    <a:pt x="894745" y="1481757"/>
                  </a:lnTo>
                  <a:lnTo>
                    <a:pt x="894452" y="1485138"/>
                  </a:lnTo>
                  <a:close/>
                </a:path>
                <a:path w="1318895" h="1492885">
                  <a:moveTo>
                    <a:pt x="895344" y="1488488"/>
                  </a:moveTo>
                  <a:lnTo>
                    <a:pt x="894258" y="1487386"/>
                  </a:lnTo>
                  <a:lnTo>
                    <a:pt x="894452" y="1485138"/>
                  </a:lnTo>
                  <a:lnTo>
                    <a:pt x="895344" y="1488488"/>
                  </a:lnTo>
                  <a:close/>
                </a:path>
                <a:path w="1318895" h="1492885">
                  <a:moveTo>
                    <a:pt x="895881" y="1489032"/>
                  </a:moveTo>
                  <a:lnTo>
                    <a:pt x="895393" y="1488672"/>
                  </a:lnTo>
                  <a:lnTo>
                    <a:pt x="895344" y="1488488"/>
                  </a:lnTo>
                  <a:lnTo>
                    <a:pt x="895881" y="1489032"/>
                  </a:lnTo>
                  <a:close/>
                </a:path>
                <a:path w="1318895" h="1492885">
                  <a:moveTo>
                    <a:pt x="898418" y="1491605"/>
                  </a:moveTo>
                  <a:lnTo>
                    <a:pt x="895881" y="1489032"/>
                  </a:lnTo>
                  <a:lnTo>
                    <a:pt x="899549" y="1491737"/>
                  </a:lnTo>
                  <a:lnTo>
                    <a:pt x="898418" y="1491605"/>
                  </a:lnTo>
                  <a:close/>
                </a:path>
                <a:path w="1318895" h="1492885">
                  <a:moveTo>
                    <a:pt x="902212" y="1492049"/>
                  </a:moveTo>
                  <a:lnTo>
                    <a:pt x="905396" y="1491595"/>
                  </a:lnTo>
                  <a:lnTo>
                    <a:pt x="904491" y="1492315"/>
                  </a:lnTo>
                  <a:lnTo>
                    <a:pt x="902212" y="1492049"/>
                  </a:lnTo>
                  <a:close/>
                </a:path>
                <a:path w="1318895" h="1492885">
                  <a:moveTo>
                    <a:pt x="900334" y="1492316"/>
                  </a:moveTo>
                  <a:lnTo>
                    <a:pt x="899549" y="1491737"/>
                  </a:lnTo>
                  <a:lnTo>
                    <a:pt x="902212" y="1492049"/>
                  </a:lnTo>
                  <a:lnTo>
                    <a:pt x="900334" y="1492316"/>
                  </a:lnTo>
                  <a:close/>
                </a:path>
              </a:pathLst>
            </a:custGeom>
            <a:solidFill>
              <a:srgbClr val="F7A229"/>
            </a:solidFill>
          </p:spPr>
          <p:txBody>
            <a:bodyPr wrap="square" lIns="0" tIns="0" rIns="0" bIns="0" rtlCol="0"/>
            <a:lstStyle/>
            <a:p>
              <a:pPr defTabSz="857250"/>
              <a:endParaRPr sz="1688" kern="0">
                <a:solidFill>
                  <a:sysClr val="windowText" lastClr="000000"/>
                </a:solidFill>
              </a:endParaRPr>
            </a:p>
          </p:txBody>
        </p:sp>
        <p:sp>
          <p:nvSpPr>
            <p:cNvPr id="4" name="object 4"/>
            <p:cNvSpPr/>
            <p:nvPr/>
          </p:nvSpPr>
          <p:spPr>
            <a:xfrm>
              <a:off x="8126188" y="604923"/>
              <a:ext cx="1335405" cy="1508760"/>
            </a:xfrm>
            <a:custGeom>
              <a:avLst/>
              <a:gdLst/>
              <a:ahLst/>
              <a:cxnLst/>
              <a:rect l="l" t="t" r="r" b="b"/>
              <a:pathLst>
                <a:path w="1335404" h="1508760">
                  <a:moveTo>
                    <a:pt x="338301" y="1025743"/>
                  </a:moveTo>
                  <a:lnTo>
                    <a:pt x="292038" y="1015675"/>
                  </a:lnTo>
                  <a:lnTo>
                    <a:pt x="246627" y="1002161"/>
                  </a:lnTo>
                  <a:lnTo>
                    <a:pt x="202843" y="984337"/>
                  </a:lnTo>
                  <a:lnTo>
                    <a:pt x="161461" y="961337"/>
                  </a:lnTo>
                  <a:lnTo>
                    <a:pt x="123002" y="931913"/>
                  </a:lnTo>
                  <a:lnTo>
                    <a:pt x="89793" y="897180"/>
                  </a:lnTo>
                  <a:lnTo>
                    <a:pt x="62181" y="857803"/>
                  </a:lnTo>
                  <a:lnTo>
                    <a:pt x="40512" y="814448"/>
                  </a:lnTo>
                  <a:lnTo>
                    <a:pt x="25203" y="771074"/>
                  </a:lnTo>
                  <a:lnTo>
                    <a:pt x="13914" y="726099"/>
                  </a:lnTo>
                  <a:lnTo>
                    <a:pt x="6229" y="680157"/>
                  </a:lnTo>
                  <a:lnTo>
                    <a:pt x="1730" y="633885"/>
                  </a:lnTo>
                  <a:lnTo>
                    <a:pt x="0" y="587919"/>
                  </a:lnTo>
                  <a:lnTo>
                    <a:pt x="1109" y="537722"/>
                  </a:lnTo>
                  <a:lnTo>
                    <a:pt x="5797" y="487712"/>
                  </a:lnTo>
                  <a:lnTo>
                    <a:pt x="14491" y="438277"/>
                  </a:lnTo>
                  <a:lnTo>
                    <a:pt x="27618" y="389803"/>
                  </a:lnTo>
                  <a:lnTo>
                    <a:pt x="45510" y="342078"/>
                  </a:lnTo>
                  <a:lnTo>
                    <a:pt x="67577" y="296483"/>
                  </a:lnTo>
                  <a:lnTo>
                    <a:pt x="93675" y="253299"/>
                  </a:lnTo>
                  <a:lnTo>
                    <a:pt x="123659" y="212808"/>
                  </a:lnTo>
                  <a:lnTo>
                    <a:pt x="157386" y="175292"/>
                  </a:lnTo>
                  <a:lnTo>
                    <a:pt x="194710" y="141034"/>
                  </a:lnTo>
                  <a:lnTo>
                    <a:pt x="235487" y="110315"/>
                  </a:lnTo>
                  <a:lnTo>
                    <a:pt x="278107" y="83886"/>
                  </a:lnTo>
                  <a:lnTo>
                    <a:pt x="322444" y="61215"/>
                  </a:lnTo>
                  <a:lnTo>
                    <a:pt x="368265" y="42229"/>
                  </a:lnTo>
                  <a:lnTo>
                    <a:pt x="415338" y="26854"/>
                  </a:lnTo>
                  <a:lnTo>
                    <a:pt x="463428" y="15017"/>
                  </a:lnTo>
                  <a:lnTo>
                    <a:pt x="512304" y="6645"/>
                  </a:lnTo>
                  <a:lnTo>
                    <a:pt x="561732" y="1663"/>
                  </a:lnTo>
                  <a:lnTo>
                    <a:pt x="611480" y="0"/>
                  </a:lnTo>
                  <a:lnTo>
                    <a:pt x="661313" y="1580"/>
                  </a:lnTo>
                  <a:lnTo>
                    <a:pt x="711001" y="6331"/>
                  </a:lnTo>
                  <a:lnTo>
                    <a:pt x="760309" y="14179"/>
                  </a:lnTo>
                  <a:lnTo>
                    <a:pt x="809004" y="25052"/>
                  </a:lnTo>
                  <a:lnTo>
                    <a:pt x="856854" y="38874"/>
                  </a:lnTo>
                  <a:lnTo>
                    <a:pt x="903626" y="55573"/>
                  </a:lnTo>
                  <a:lnTo>
                    <a:pt x="949087" y="75076"/>
                  </a:lnTo>
                  <a:lnTo>
                    <a:pt x="971573" y="86335"/>
                  </a:lnTo>
                  <a:lnTo>
                    <a:pt x="771018" y="49371"/>
                  </a:lnTo>
                  <a:lnTo>
                    <a:pt x="722150" y="40494"/>
                  </a:lnTo>
                  <a:lnTo>
                    <a:pt x="672886" y="34828"/>
                  </a:lnTo>
                  <a:lnTo>
                    <a:pt x="623450" y="32452"/>
                  </a:lnTo>
                  <a:lnTo>
                    <a:pt x="574067" y="33447"/>
                  </a:lnTo>
                  <a:lnTo>
                    <a:pt x="524962" y="37892"/>
                  </a:lnTo>
                  <a:lnTo>
                    <a:pt x="476358" y="45868"/>
                  </a:lnTo>
                  <a:lnTo>
                    <a:pt x="428481" y="57454"/>
                  </a:lnTo>
                  <a:lnTo>
                    <a:pt x="381199" y="72823"/>
                  </a:lnTo>
                  <a:lnTo>
                    <a:pt x="335329" y="91868"/>
                  </a:lnTo>
                  <a:lnTo>
                    <a:pt x="291277" y="114602"/>
                  </a:lnTo>
                  <a:lnTo>
                    <a:pt x="249450" y="141039"/>
                  </a:lnTo>
                  <a:lnTo>
                    <a:pt x="210253" y="171193"/>
                  </a:lnTo>
                  <a:lnTo>
                    <a:pt x="174092" y="205076"/>
                  </a:lnTo>
                  <a:lnTo>
                    <a:pt x="141374" y="242702"/>
                  </a:lnTo>
                  <a:lnTo>
                    <a:pt x="113921" y="281728"/>
                  </a:lnTo>
                  <a:lnTo>
                    <a:pt x="90608" y="322939"/>
                  </a:lnTo>
                  <a:lnTo>
                    <a:pt x="71354" y="366014"/>
                  </a:lnTo>
                  <a:lnTo>
                    <a:pt x="56081" y="410632"/>
                  </a:lnTo>
                  <a:lnTo>
                    <a:pt x="44711" y="456472"/>
                  </a:lnTo>
                  <a:lnTo>
                    <a:pt x="37164" y="503212"/>
                  </a:lnTo>
                  <a:lnTo>
                    <a:pt x="33361" y="550530"/>
                  </a:lnTo>
                  <a:lnTo>
                    <a:pt x="33223" y="598107"/>
                  </a:lnTo>
                  <a:lnTo>
                    <a:pt x="35855" y="643965"/>
                  </a:lnTo>
                  <a:lnTo>
                    <a:pt x="41097" y="690104"/>
                  </a:lnTo>
                  <a:lnTo>
                    <a:pt x="49738" y="735760"/>
                  </a:lnTo>
                  <a:lnTo>
                    <a:pt x="62565" y="780169"/>
                  </a:lnTo>
                  <a:lnTo>
                    <a:pt x="80366" y="822566"/>
                  </a:lnTo>
                  <a:lnTo>
                    <a:pt x="104662" y="862592"/>
                  </a:lnTo>
                  <a:lnTo>
                    <a:pt x="134884" y="897755"/>
                  </a:lnTo>
                  <a:lnTo>
                    <a:pt x="170420" y="927555"/>
                  </a:lnTo>
                  <a:lnTo>
                    <a:pt x="210659" y="951492"/>
                  </a:lnTo>
                  <a:lnTo>
                    <a:pt x="256917" y="971016"/>
                  </a:lnTo>
                  <a:lnTo>
                    <a:pt x="304885" y="985632"/>
                  </a:lnTo>
                  <a:lnTo>
                    <a:pt x="354158" y="996188"/>
                  </a:lnTo>
                  <a:lnTo>
                    <a:pt x="866519" y="1090620"/>
                  </a:lnTo>
                  <a:lnTo>
                    <a:pt x="868460" y="1091831"/>
                  </a:lnTo>
                  <a:lnTo>
                    <a:pt x="702140" y="1061177"/>
                  </a:lnTo>
                  <a:lnTo>
                    <a:pt x="649963" y="1054134"/>
                  </a:lnTo>
                  <a:lnTo>
                    <a:pt x="597367" y="1049975"/>
                  </a:lnTo>
                  <a:lnTo>
                    <a:pt x="492963" y="1043449"/>
                  </a:lnTo>
                  <a:lnTo>
                    <a:pt x="441179" y="1039379"/>
                  </a:lnTo>
                  <a:lnTo>
                    <a:pt x="389567" y="1033754"/>
                  </a:lnTo>
                  <a:lnTo>
                    <a:pt x="338301" y="1025743"/>
                  </a:lnTo>
                  <a:close/>
                </a:path>
                <a:path w="1335404" h="1508760">
                  <a:moveTo>
                    <a:pt x="916768" y="1506852"/>
                  </a:moveTo>
                  <a:lnTo>
                    <a:pt x="940366" y="1472750"/>
                  </a:lnTo>
                  <a:lnTo>
                    <a:pt x="954192" y="1440163"/>
                  </a:lnTo>
                  <a:lnTo>
                    <a:pt x="977383" y="1419836"/>
                  </a:lnTo>
                  <a:lnTo>
                    <a:pt x="1010678" y="1384424"/>
                  </a:lnTo>
                  <a:lnTo>
                    <a:pt x="1041158" y="1346510"/>
                  </a:lnTo>
                  <a:lnTo>
                    <a:pt x="1069140" y="1307080"/>
                  </a:lnTo>
                  <a:lnTo>
                    <a:pt x="1098498" y="1261018"/>
                  </a:lnTo>
                  <a:lnTo>
                    <a:pt x="1125682" y="1213580"/>
                  </a:lnTo>
                  <a:lnTo>
                    <a:pt x="1150989" y="1164727"/>
                  </a:lnTo>
                  <a:lnTo>
                    <a:pt x="1174196" y="1115523"/>
                  </a:lnTo>
                  <a:lnTo>
                    <a:pt x="1195856" y="1065383"/>
                  </a:lnTo>
                  <a:lnTo>
                    <a:pt x="1215538" y="1015989"/>
                  </a:lnTo>
                  <a:lnTo>
                    <a:pt x="1233817" y="966044"/>
                  </a:lnTo>
                  <a:lnTo>
                    <a:pt x="1250555" y="915569"/>
                  </a:lnTo>
                  <a:lnTo>
                    <a:pt x="1265617" y="864587"/>
                  </a:lnTo>
                  <a:lnTo>
                    <a:pt x="1278988" y="812920"/>
                  </a:lnTo>
                  <a:lnTo>
                    <a:pt x="1290137" y="760642"/>
                  </a:lnTo>
                  <a:lnTo>
                    <a:pt x="1298138" y="707846"/>
                  </a:lnTo>
                  <a:lnTo>
                    <a:pt x="1302063" y="654627"/>
                  </a:lnTo>
                  <a:lnTo>
                    <a:pt x="1301560" y="606028"/>
                  </a:lnTo>
                  <a:lnTo>
                    <a:pt x="1297153" y="558083"/>
                  </a:lnTo>
                  <a:lnTo>
                    <a:pt x="1288830" y="511028"/>
                  </a:lnTo>
                  <a:lnTo>
                    <a:pt x="1276579" y="465099"/>
                  </a:lnTo>
                  <a:lnTo>
                    <a:pt x="1260389" y="420530"/>
                  </a:lnTo>
                  <a:lnTo>
                    <a:pt x="1240248" y="377557"/>
                  </a:lnTo>
                  <a:lnTo>
                    <a:pt x="1216144" y="336415"/>
                  </a:lnTo>
                  <a:lnTo>
                    <a:pt x="1188065" y="297339"/>
                  </a:lnTo>
                  <a:lnTo>
                    <a:pt x="1155999" y="260565"/>
                  </a:lnTo>
                  <a:lnTo>
                    <a:pt x="1120790" y="226387"/>
                  </a:lnTo>
                  <a:lnTo>
                    <a:pt x="1083166" y="194701"/>
                  </a:lnTo>
                  <a:lnTo>
                    <a:pt x="1043351" y="165586"/>
                  </a:lnTo>
                  <a:lnTo>
                    <a:pt x="1001569" y="139122"/>
                  </a:lnTo>
                  <a:lnTo>
                    <a:pt x="958046" y="115390"/>
                  </a:lnTo>
                  <a:lnTo>
                    <a:pt x="913004" y="94469"/>
                  </a:lnTo>
                  <a:lnTo>
                    <a:pt x="866670" y="76438"/>
                  </a:lnTo>
                  <a:lnTo>
                    <a:pt x="819266" y="61379"/>
                  </a:lnTo>
                  <a:lnTo>
                    <a:pt x="771018" y="49371"/>
                  </a:lnTo>
                  <a:lnTo>
                    <a:pt x="971573" y="86335"/>
                  </a:lnTo>
                  <a:lnTo>
                    <a:pt x="1033635" y="120443"/>
                  </a:lnTo>
                  <a:lnTo>
                    <a:pt x="1074011" y="146891"/>
                  </a:lnTo>
                  <a:lnTo>
                    <a:pt x="1112655" y="175836"/>
                  </a:lnTo>
                  <a:lnTo>
                    <a:pt x="1149219" y="207269"/>
                  </a:lnTo>
                  <a:lnTo>
                    <a:pt x="1183355" y="241182"/>
                  </a:lnTo>
                  <a:lnTo>
                    <a:pt x="1214712" y="277566"/>
                  </a:lnTo>
                  <a:lnTo>
                    <a:pt x="1242943" y="316411"/>
                  </a:lnTo>
                  <a:lnTo>
                    <a:pt x="1267698" y="357708"/>
                  </a:lnTo>
                  <a:lnTo>
                    <a:pt x="1289218" y="402505"/>
                  </a:lnTo>
                  <a:lnTo>
                    <a:pt x="1306397" y="448560"/>
                  </a:lnTo>
                  <a:lnTo>
                    <a:pt x="1319394" y="495653"/>
                  </a:lnTo>
                  <a:lnTo>
                    <a:pt x="1328367" y="543566"/>
                  </a:lnTo>
                  <a:lnTo>
                    <a:pt x="1333473" y="592079"/>
                  </a:lnTo>
                  <a:lnTo>
                    <a:pt x="1334869" y="640972"/>
                  </a:lnTo>
                  <a:lnTo>
                    <a:pt x="1332714" y="690026"/>
                  </a:lnTo>
                  <a:lnTo>
                    <a:pt x="1327165" y="739021"/>
                  </a:lnTo>
                  <a:lnTo>
                    <a:pt x="1318380" y="787738"/>
                  </a:lnTo>
                  <a:lnTo>
                    <a:pt x="1306530" y="838941"/>
                  </a:lnTo>
                  <a:lnTo>
                    <a:pt x="1292937" y="889835"/>
                  </a:lnTo>
                  <a:lnTo>
                    <a:pt x="1277660" y="940337"/>
                  </a:lnTo>
                  <a:lnTo>
                    <a:pt x="1260756" y="990368"/>
                  </a:lnTo>
                  <a:lnTo>
                    <a:pt x="1242283" y="1039845"/>
                  </a:lnTo>
                  <a:lnTo>
                    <a:pt x="1222300" y="1088687"/>
                  </a:lnTo>
                  <a:lnTo>
                    <a:pt x="1200864" y="1136812"/>
                  </a:lnTo>
                  <a:lnTo>
                    <a:pt x="1178033" y="1184139"/>
                  </a:lnTo>
                  <a:lnTo>
                    <a:pt x="1154449" y="1229710"/>
                  </a:lnTo>
                  <a:lnTo>
                    <a:pt x="1128898" y="1275400"/>
                  </a:lnTo>
                  <a:lnTo>
                    <a:pt x="1101121" y="1320396"/>
                  </a:lnTo>
                  <a:lnTo>
                    <a:pt x="1070861" y="1363881"/>
                  </a:lnTo>
                  <a:lnTo>
                    <a:pt x="1037861" y="1405040"/>
                  </a:lnTo>
                  <a:lnTo>
                    <a:pt x="1001860" y="1443059"/>
                  </a:lnTo>
                  <a:lnTo>
                    <a:pt x="962603" y="1477121"/>
                  </a:lnTo>
                  <a:lnTo>
                    <a:pt x="919830" y="1506413"/>
                  </a:lnTo>
                  <a:lnTo>
                    <a:pt x="916768" y="1506852"/>
                  </a:lnTo>
                  <a:close/>
                </a:path>
                <a:path w="1335404" h="1508760">
                  <a:moveTo>
                    <a:pt x="866519" y="1090620"/>
                  </a:moveTo>
                  <a:lnTo>
                    <a:pt x="354158" y="996188"/>
                  </a:lnTo>
                  <a:lnTo>
                    <a:pt x="404332" y="1003538"/>
                  </a:lnTo>
                  <a:lnTo>
                    <a:pt x="454999" y="1008532"/>
                  </a:lnTo>
                  <a:lnTo>
                    <a:pt x="505755" y="1012021"/>
                  </a:lnTo>
                  <a:lnTo>
                    <a:pt x="605909" y="1017889"/>
                  </a:lnTo>
                  <a:lnTo>
                    <a:pt x="652462" y="1021972"/>
                  </a:lnTo>
                  <a:lnTo>
                    <a:pt x="699653" y="1028453"/>
                  </a:lnTo>
                  <a:lnTo>
                    <a:pt x="746448" y="1038183"/>
                  </a:lnTo>
                  <a:lnTo>
                    <a:pt x="791812" y="1052009"/>
                  </a:lnTo>
                  <a:lnTo>
                    <a:pt x="834710" y="1070783"/>
                  </a:lnTo>
                  <a:lnTo>
                    <a:pt x="866519" y="1090620"/>
                  </a:lnTo>
                  <a:close/>
                </a:path>
                <a:path w="1335404" h="1508760">
                  <a:moveTo>
                    <a:pt x="895479" y="1487155"/>
                  </a:moveTo>
                  <a:lnTo>
                    <a:pt x="895611" y="1485623"/>
                  </a:lnTo>
                  <a:lnTo>
                    <a:pt x="917242" y="1445905"/>
                  </a:lnTo>
                  <a:lnTo>
                    <a:pt x="924727" y="1428816"/>
                  </a:lnTo>
                  <a:lnTo>
                    <a:pt x="934475" y="1390904"/>
                  </a:lnTo>
                  <a:lnTo>
                    <a:pt x="942721" y="1338066"/>
                  </a:lnTo>
                  <a:lnTo>
                    <a:pt x="944198" y="1303251"/>
                  </a:lnTo>
                  <a:lnTo>
                    <a:pt x="941500" y="1268606"/>
                  </a:lnTo>
                  <a:lnTo>
                    <a:pt x="912844" y="1188061"/>
                  </a:lnTo>
                  <a:lnTo>
                    <a:pt x="882620" y="1148546"/>
                  </a:lnTo>
                  <a:lnTo>
                    <a:pt x="844843" y="1116180"/>
                  </a:lnTo>
                  <a:lnTo>
                    <a:pt x="801232" y="1090991"/>
                  </a:lnTo>
                  <a:lnTo>
                    <a:pt x="753504" y="1073008"/>
                  </a:lnTo>
                  <a:lnTo>
                    <a:pt x="702140" y="1061177"/>
                  </a:lnTo>
                  <a:lnTo>
                    <a:pt x="868460" y="1091831"/>
                  </a:lnTo>
                  <a:lnTo>
                    <a:pt x="908969" y="1126567"/>
                  </a:lnTo>
                  <a:lnTo>
                    <a:pt x="938260" y="1165277"/>
                  </a:lnTo>
                  <a:lnTo>
                    <a:pt x="958242" y="1205557"/>
                  </a:lnTo>
                  <a:lnTo>
                    <a:pt x="970881" y="1248176"/>
                  </a:lnTo>
                  <a:lnTo>
                    <a:pt x="976624" y="1292358"/>
                  </a:lnTo>
                  <a:lnTo>
                    <a:pt x="975920" y="1337329"/>
                  </a:lnTo>
                  <a:lnTo>
                    <a:pt x="967499" y="1392072"/>
                  </a:lnTo>
                  <a:lnTo>
                    <a:pt x="954192" y="1440163"/>
                  </a:lnTo>
                  <a:lnTo>
                    <a:pt x="901093" y="1479212"/>
                  </a:lnTo>
                  <a:lnTo>
                    <a:pt x="895479" y="1487155"/>
                  </a:lnTo>
                  <a:close/>
                </a:path>
                <a:path w="1335404" h="1508760">
                  <a:moveTo>
                    <a:pt x="905037" y="1507113"/>
                  </a:moveTo>
                  <a:lnTo>
                    <a:pt x="897865" y="1501820"/>
                  </a:lnTo>
                  <a:lnTo>
                    <a:pt x="896658" y="1500596"/>
                  </a:lnTo>
                  <a:lnTo>
                    <a:pt x="894891" y="1493961"/>
                  </a:lnTo>
                  <a:lnTo>
                    <a:pt x="895479" y="1487155"/>
                  </a:lnTo>
                  <a:lnTo>
                    <a:pt x="901093" y="1479212"/>
                  </a:lnTo>
                  <a:lnTo>
                    <a:pt x="940960" y="1451760"/>
                  </a:lnTo>
                  <a:lnTo>
                    <a:pt x="954192" y="1440163"/>
                  </a:lnTo>
                  <a:lnTo>
                    <a:pt x="932912" y="1486402"/>
                  </a:lnTo>
                  <a:lnTo>
                    <a:pt x="910481" y="1507753"/>
                  </a:lnTo>
                  <a:lnTo>
                    <a:pt x="905037" y="1507113"/>
                  </a:lnTo>
                  <a:close/>
                </a:path>
                <a:path w="1335404" h="1508760">
                  <a:moveTo>
                    <a:pt x="894891" y="1493961"/>
                  </a:moveTo>
                  <a:lnTo>
                    <a:pt x="893735" y="1489622"/>
                  </a:lnTo>
                  <a:lnTo>
                    <a:pt x="895479" y="1487155"/>
                  </a:lnTo>
                  <a:lnTo>
                    <a:pt x="894891" y="1493961"/>
                  </a:lnTo>
                  <a:close/>
                </a:path>
                <a:path w="1335404" h="1508760">
                  <a:moveTo>
                    <a:pt x="896658" y="1500596"/>
                  </a:moveTo>
                  <a:lnTo>
                    <a:pt x="894506" y="1498413"/>
                  </a:lnTo>
                  <a:lnTo>
                    <a:pt x="894891" y="1493961"/>
                  </a:lnTo>
                  <a:lnTo>
                    <a:pt x="896658" y="1500596"/>
                  </a:lnTo>
                  <a:close/>
                </a:path>
                <a:path w="1335404" h="1508760">
                  <a:moveTo>
                    <a:pt x="897865" y="1501820"/>
                  </a:moveTo>
                  <a:lnTo>
                    <a:pt x="896769" y="1501011"/>
                  </a:lnTo>
                  <a:lnTo>
                    <a:pt x="896658" y="1500596"/>
                  </a:lnTo>
                  <a:lnTo>
                    <a:pt x="897865" y="1501820"/>
                  </a:lnTo>
                  <a:close/>
                </a:path>
                <a:path w="1335404" h="1508760">
                  <a:moveTo>
                    <a:pt x="902826" y="1506853"/>
                  </a:moveTo>
                  <a:lnTo>
                    <a:pt x="897865" y="1501820"/>
                  </a:lnTo>
                  <a:lnTo>
                    <a:pt x="905037" y="1507113"/>
                  </a:lnTo>
                  <a:lnTo>
                    <a:pt x="902826" y="1506853"/>
                  </a:lnTo>
                  <a:close/>
                </a:path>
                <a:path w="1335404" h="1508760">
                  <a:moveTo>
                    <a:pt x="910481" y="1507753"/>
                  </a:moveTo>
                  <a:lnTo>
                    <a:pt x="916768" y="1506852"/>
                  </a:lnTo>
                  <a:lnTo>
                    <a:pt x="914971" y="1508281"/>
                  </a:lnTo>
                  <a:lnTo>
                    <a:pt x="910481" y="1507753"/>
                  </a:lnTo>
                  <a:close/>
                </a:path>
                <a:path w="1335404" h="1508760">
                  <a:moveTo>
                    <a:pt x="906649" y="1508302"/>
                  </a:moveTo>
                  <a:lnTo>
                    <a:pt x="905037" y="1507113"/>
                  </a:lnTo>
                  <a:lnTo>
                    <a:pt x="910481" y="1507753"/>
                  </a:lnTo>
                  <a:lnTo>
                    <a:pt x="906649" y="1508302"/>
                  </a:lnTo>
                  <a:close/>
                </a:path>
              </a:pathLst>
            </a:custGeom>
            <a:solidFill>
              <a:srgbClr val="363636"/>
            </a:solidFill>
          </p:spPr>
          <p:txBody>
            <a:bodyPr wrap="square" lIns="0" tIns="0" rIns="0" bIns="0" rtlCol="0"/>
            <a:lstStyle/>
            <a:p>
              <a:pPr defTabSz="857250"/>
              <a:endParaRPr sz="1688" kern="0">
                <a:solidFill>
                  <a:sysClr val="windowText" lastClr="000000"/>
                </a:solidFill>
              </a:endParaRPr>
            </a:p>
          </p:txBody>
        </p:sp>
      </p:grpSp>
      <p:grpSp>
        <p:nvGrpSpPr>
          <p:cNvPr id="5" name="object 5"/>
          <p:cNvGrpSpPr/>
          <p:nvPr/>
        </p:nvGrpSpPr>
        <p:grpSpPr>
          <a:xfrm>
            <a:off x="1524001" y="0"/>
            <a:ext cx="1747242" cy="4641652"/>
            <a:chOff x="0" y="0"/>
            <a:chExt cx="1863725" cy="4951095"/>
          </a:xfrm>
        </p:grpSpPr>
        <p:sp>
          <p:nvSpPr>
            <p:cNvPr id="6" name="object 6"/>
            <p:cNvSpPr/>
            <p:nvPr/>
          </p:nvSpPr>
          <p:spPr>
            <a:xfrm>
              <a:off x="0" y="0"/>
              <a:ext cx="1863725" cy="2417445"/>
            </a:xfrm>
            <a:custGeom>
              <a:avLst/>
              <a:gdLst/>
              <a:ahLst/>
              <a:cxnLst/>
              <a:rect l="l" t="t" r="r" b="b"/>
              <a:pathLst>
                <a:path w="1863725" h="2417445">
                  <a:moveTo>
                    <a:pt x="0" y="2417219"/>
                  </a:moveTo>
                  <a:lnTo>
                    <a:pt x="0" y="0"/>
                  </a:lnTo>
                  <a:lnTo>
                    <a:pt x="1859316" y="0"/>
                  </a:lnTo>
                  <a:lnTo>
                    <a:pt x="1861729" y="50002"/>
                  </a:lnTo>
                  <a:lnTo>
                    <a:pt x="1863131" y="107129"/>
                  </a:lnTo>
                  <a:lnTo>
                    <a:pt x="1863307" y="135706"/>
                  </a:lnTo>
                  <a:lnTo>
                    <a:pt x="1863131" y="164282"/>
                  </a:lnTo>
                  <a:lnTo>
                    <a:pt x="1861729" y="221409"/>
                  </a:lnTo>
                  <a:lnTo>
                    <a:pt x="1858925" y="278493"/>
                  </a:lnTo>
                  <a:lnTo>
                    <a:pt x="1854721" y="335482"/>
                  </a:lnTo>
                  <a:lnTo>
                    <a:pt x="1849119" y="392360"/>
                  </a:lnTo>
                  <a:lnTo>
                    <a:pt x="1842124" y="449074"/>
                  </a:lnTo>
                  <a:lnTo>
                    <a:pt x="1833738" y="505608"/>
                  </a:lnTo>
                  <a:lnTo>
                    <a:pt x="1823968" y="561911"/>
                  </a:lnTo>
                  <a:lnTo>
                    <a:pt x="1812818" y="617966"/>
                  </a:lnTo>
                  <a:lnTo>
                    <a:pt x="1800298" y="673722"/>
                  </a:lnTo>
                  <a:lnTo>
                    <a:pt x="1786411" y="729162"/>
                  </a:lnTo>
                  <a:lnTo>
                    <a:pt x="1771170" y="784236"/>
                  </a:lnTo>
                  <a:lnTo>
                    <a:pt x="1754579" y="838928"/>
                  </a:lnTo>
                  <a:lnTo>
                    <a:pt x="1736654" y="893188"/>
                  </a:lnTo>
                  <a:lnTo>
                    <a:pt x="1717400" y="947000"/>
                  </a:lnTo>
                  <a:lnTo>
                    <a:pt x="1696834" y="1000315"/>
                  </a:lnTo>
                  <a:lnTo>
                    <a:pt x="1674962" y="1053117"/>
                  </a:lnTo>
                  <a:lnTo>
                    <a:pt x="1651805" y="1105359"/>
                  </a:lnTo>
                  <a:lnTo>
                    <a:pt x="1627369" y="1157024"/>
                  </a:lnTo>
                  <a:lnTo>
                    <a:pt x="1601677" y="1208067"/>
                  </a:lnTo>
                  <a:lnTo>
                    <a:pt x="1574735" y="1258471"/>
                  </a:lnTo>
                  <a:lnTo>
                    <a:pt x="1546568" y="1308192"/>
                  </a:lnTo>
                  <a:lnTo>
                    <a:pt x="1517186" y="1357213"/>
                  </a:lnTo>
                  <a:lnTo>
                    <a:pt x="1486614" y="1405492"/>
                  </a:lnTo>
                  <a:lnTo>
                    <a:pt x="1454862" y="1453013"/>
                  </a:lnTo>
                  <a:lnTo>
                    <a:pt x="1421957" y="1499733"/>
                  </a:lnTo>
                  <a:lnTo>
                    <a:pt x="1387911" y="1545639"/>
                  </a:lnTo>
                  <a:lnTo>
                    <a:pt x="1352755" y="1590688"/>
                  </a:lnTo>
                  <a:lnTo>
                    <a:pt x="1316497" y="1634868"/>
                  </a:lnTo>
                  <a:lnTo>
                    <a:pt x="1279172" y="1678138"/>
                  </a:lnTo>
                  <a:lnTo>
                    <a:pt x="1240791" y="1720485"/>
                  </a:lnTo>
                  <a:lnTo>
                    <a:pt x="1201388" y="1761871"/>
                  </a:lnTo>
                  <a:lnTo>
                    <a:pt x="1160974" y="1802285"/>
                  </a:lnTo>
                  <a:lnTo>
                    <a:pt x="1119588" y="1841688"/>
                  </a:lnTo>
                  <a:lnTo>
                    <a:pt x="1077241" y="1880069"/>
                  </a:lnTo>
                  <a:lnTo>
                    <a:pt x="1033971" y="1917394"/>
                  </a:lnTo>
                  <a:lnTo>
                    <a:pt x="989791" y="1953652"/>
                  </a:lnTo>
                  <a:lnTo>
                    <a:pt x="944741" y="1988808"/>
                  </a:lnTo>
                  <a:lnTo>
                    <a:pt x="898836" y="2022854"/>
                  </a:lnTo>
                  <a:lnTo>
                    <a:pt x="852116" y="2055758"/>
                  </a:lnTo>
                  <a:lnTo>
                    <a:pt x="804595" y="2087511"/>
                  </a:lnTo>
                  <a:lnTo>
                    <a:pt x="756316" y="2118083"/>
                  </a:lnTo>
                  <a:lnTo>
                    <a:pt x="707295" y="2147465"/>
                  </a:lnTo>
                  <a:lnTo>
                    <a:pt x="657574" y="2175632"/>
                  </a:lnTo>
                  <a:lnTo>
                    <a:pt x="607170" y="2202573"/>
                  </a:lnTo>
                  <a:lnTo>
                    <a:pt x="556127" y="2228266"/>
                  </a:lnTo>
                  <a:lnTo>
                    <a:pt x="504462" y="2252702"/>
                  </a:lnTo>
                  <a:lnTo>
                    <a:pt x="452220" y="2275859"/>
                  </a:lnTo>
                  <a:lnTo>
                    <a:pt x="399418" y="2297730"/>
                  </a:lnTo>
                  <a:lnTo>
                    <a:pt x="346102" y="2318296"/>
                  </a:lnTo>
                  <a:lnTo>
                    <a:pt x="292291" y="2337550"/>
                  </a:lnTo>
                  <a:lnTo>
                    <a:pt x="238031" y="2355476"/>
                  </a:lnTo>
                  <a:lnTo>
                    <a:pt x="183339" y="2372066"/>
                  </a:lnTo>
                  <a:lnTo>
                    <a:pt x="128265" y="2387308"/>
                  </a:lnTo>
                  <a:lnTo>
                    <a:pt x="72824" y="2401194"/>
                  </a:lnTo>
                  <a:lnTo>
                    <a:pt x="17069" y="2413715"/>
                  </a:lnTo>
                  <a:lnTo>
                    <a:pt x="0" y="2417219"/>
                  </a:lnTo>
                  <a:close/>
                </a:path>
              </a:pathLst>
            </a:custGeom>
            <a:solidFill>
              <a:srgbClr val="6FD5C7"/>
            </a:solidFill>
          </p:spPr>
          <p:txBody>
            <a:bodyPr wrap="square" lIns="0" tIns="0" rIns="0" bIns="0" rtlCol="0"/>
            <a:lstStyle/>
            <a:p>
              <a:pPr defTabSz="857250"/>
              <a:endParaRPr sz="1688" kern="0">
                <a:solidFill>
                  <a:sysClr val="windowText" lastClr="000000"/>
                </a:solidFill>
              </a:endParaRPr>
            </a:p>
          </p:txBody>
        </p:sp>
        <p:pic>
          <p:nvPicPr>
            <p:cNvPr id="7" name="object 7"/>
            <p:cNvPicPr/>
            <p:nvPr/>
          </p:nvPicPr>
          <p:blipFill>
            <a:blip r:embed="rId2" cstate="print"/>
            <a:stretch>
              <a:fillRect/>
            </a:stretch>
          </p:blipFill>
          <p:spPr>
            <a:xfrm>
              <a:off x="0" y="1956967"/>
              <a:ext cx="181718" cy="214435"/>
            </a:xfrm>
            <a:prstGeom prst="rect">
              <a:avLst/>
            </a:prstGeom>
          </p:spPr>
        </p:pic>
        <p:sp>
          <p:nvSpPr>
            <p:cNvPr id="8" name="object 8"/>
            <p:cNvSpPr/>
            <p:nvPr/>
          </p:nvSpPr>
          <p:spPr>
            <a:xfrm>
              <a:off x="0" y="2016911"/>
              <a:ext cx="1245235" cy="2933700"/>
            </a:xfrm>
            <a:custGeom>
              <a:avLst/>
              <a:gdLst/>
              <a:ahLst/>
              <a:cxnLst/>
              <a:rect l="l" t="t" r="r" b="b"/>
              <a:pathLst>
                <a:path w="1245235" h="2933700">
                  <a:moveTo>
                    <a:pt x="274015" y="6223"/>
                  </a:moveTo>
                  <a:lnTo>
                    <a:pt x="258114" y="0"/>
                  </a:lnTo>
                  <a:lnTo>
                    <a:pt x="0" y="258114"/>
                  </a:lnTo>
                  <a:lnTo>
                    <a:pt x="0" y="280238"/>
                  </a:lnTo>
                  <a:lnTo>
                    <a:pt x="274015" y="6223"/>
                  </a:lnTo>
                  <a:close/>
                </a:path>
                <a:path w="1245235" h="2933700">
                  <a:moveTo>
                    <a:pt x="361569" y="44437"/>
                  </a:moveTo>
                  <a:lnTo>
                    <a:pt x="356539" y="42062"/>
                  </a:lnTo>
                  <a:lnTo>
                    <a:pt x="346481" y="37401"/>
                  </a:lnTo>
                  <a:lnTo>
                    <a:pt x="0" y="383882"/>
                  </a:lnTo>
                  <a:lnTo>
                    <a:pt x="0" y="406006"/>
                  </a:lnTo>
                  <a:lnTo>
                    <a:pt x="361569" y="44437"/>
                  </a:lnTo>
                  <a:close/>
                </a:path>
                <a:path w="1245235" h="2933700">
                  <a:moveTo>
                    <a:pt x="444792" y="86995"/>
                  </a:moveTo>
                  <a:lnTo>
                    <a:pt x="440016" y="84366"/>
                  </a:lnTo>
                  <a:lnTo>
                    <a:pt x="430453" y="79197"/>
                  </a:lnTo>
                  <a:lnTo>
                    <a:pt x="0" y="509651"/>
                  </a:lnTo>
                  <a:lnTo>
                    <a:pt x="0" y="531774"/>
                  </a:lnTo>
                  <a:lnTo>
                    <a:pt x="444792" y="86995"/>
                  </a:lnTo>
                  <a:close/>
                </a:path>
                <a:path w="1245235" h="2933700">
                  <a:moveTo>
                    <a:pt x="523862" y="133654"/>
                  </a:moveTo>
                  <a:lnTo>
                    <a:pt x="519341" y="130797"/>
                  </a:lnTo>
                  <a:lnTo>
                    <a:pt x="510247" y="125158"/>
                  </a:lnTo>
                  <a:lnTo>
                    <a:pt x="0" y="635406"/>
                  </a:lnTo>
                  <a:lnTo>
                    <a:pt x="0" y="657504"/>
                  </a:lnTo>
                  <a:lnTo>
                    <a:pt x="523862" y="133654"/>
                  </a:lnTo>
                  <a:close/>
                </a:path>
                <a:path w="1245235" h="2933700">
                  <a:moveTo>
                    <a:pt x="599097" y="184188"/>
                  </a:moveTo>
                  <a:lnTo>
                    <a:pt x="594791" y="181102"/>
                  </a:lnTo>
                  <a:lnTo>
                    <a:pt x="586105" y="175056"/>
                  </a:lnTo>
                  <a:lnTo>
                    <a:pt x="0" y="761136"/>
                  </a:lnTo>
                  <a:lnTo>
                    <a:pt x="0" y="783272"/>
                  </a:lnTo>
                  <a:lnTo>
                    <a:pt x="599097" y="184188"/>
                  </a:lnTo>
                  <a:close/>
                </a:path>
                <a:path w="1245235" h="2933700">
                  <a:moveTo>
                    <a:pt x="670483" y="238569"/>
                  </a:moveTo>
                  <a:lnTo>
                    <a:pt x="662330" y="231952"/>
                  </a:lnTo>
                  <a:lnTo>
                    <a:pt x="658228" y="228701"/>
                  </a:lnTo>
                  <a:lnTo>
                    <a:pt x="0" y="886904"/>
                  </a:lnTo>
                  <a:lnTo>
                    <a:pt x="0" y="909040"/>
                  </a:lnTo>
                  <a:lnTo>
                    <a:pt x="670483" y="238569"/>
                  </a:lnTo>
                  <a:close/>
                </a:path>
                <a:path w="1245235" h="2933700">
                  <a:moveTo>
                    <a:pt x="738314" y="296506"/>
                  </a:moveTo>
                  <a:lnTo>
                    <a:pt x="734441" y="293001"/>
                  </a:lnTo>
                  <a:lnTo>
                    <a:pt x="730491" y="289572"/>
                  </a:lnTo>
                  <a:lnTo>
                    <a:pt x="726592" y="286092"/>
                  </a:lnTo>
                  <a:lnTo>
                    <a:pt x="0" y="1012659"/>
                  </a:lnTo>
                  <a:lnTo>
                    <a:pt x="0" y="1034796"/>
                  </a:lnTo>
                  <a:lnTo>
                    <a:pt x="738314" y="296506"/>
                  </a:lnTo>
                  <a:close/>
                </a:path>
                <a:path w="1245235" h="2933700">
                  <a:moveTo>
                    <a:pt x="802398" y="358178"/>
                  </a:moveTo>
                  <a:lnTo>
                    <a:pt x="798715" y="354457"/>
                  </a:lnTo>
                  <a:lnTo>
                    <a:pt x="795096" y="350697"/>
                  </a:lnTo>
                  <a:lnTo>
                    <a:pt x="791425" y="347027"/>
                  </a:lnTo>
                  <a:lnTo>
                    <a:pt x="0" y="1138415"/>
                  </a:lnTo>
                  <a:lnTo>
                    <a:pt x="0" y="1160538"/>
                  </a:lnTo>
                  <a:lnTo>
                    <a:pt x="802398" y="358178"/>
                  </a:lnTo>
                  <a:close/>
                </a:path>
                <a:path w="1245235" h="2933700">
                  <a:moveTo>
                    <a:pt x="862926" y="423392"/>
                  </a:moveTo>
                  <a:lnTo>
                    <a:pt x="859485" y="419442"/>
                  </a:lnTo>
                  <a:lnTo>
                    <a:pt x="852538" y="411657"/>
                  </a:lnTo>
                  <a:lnTo>
                    <a:pt x="0" y="1264158"/>
                  </a:lnTo>
                  <a:lnTo>
                    <a:pt x="0" y="1286281"/>
                  </a:lnTo>
                  <a:lnTo>
                    <a:pt x="862926" y="423392"/>
                  </a:lnTo>
                  <a:close/>
                </a:path>
                <a:path w="1245235" h="2933700">
                  <a:moveTo>
                    <a:pt x="919861" y="492226"/>
                  </a:moveTo>
                  <a:lnTo>
                    <a:pt x="916635" y="488086"/>
                  </a:lnTo>
                  <a:lnTo>
                    <a:pt x="910094" y="479869"/>
                  </a:lnTo>
                  <a:lnTo>
                    <a:pt x="0" y="1389926"/>
                  </a:lnTo>
                  <a:lnTo>
                    <a:pt x="0" y="1412036"/>
                  </a:lnTo>
                  <a:lnTo>
                    <a:pt x="919861" y="492226"/>
                  </a:lnTo>
                  <a:close/>
                </a:path>
                <a:path w="1245235" h="2933700">
                  <a:moveTo>
                    <a:pt x="973035" y="564807"/>
                  </a:moveTo>
                  <a:lnTo>
                    <a:pt x="967028" y="556069"/>
                  </a:lnTo>
                  <a:lnTo>
                    <a:pt x="963968" y="551726"/>
                  </a:lnTo>
                  <a:lnTo>
                    <a:pt x="0" y="1515668"/>
                  </a:lnTo>
                  <a:lnTo>
                    <a:pt x="0" y="1537804"/>
                  </a:lnTo>
                  <a:lnTo>
                    <a:pt x="973035" y="564807"/>
                  </a:lnTo>
                  <a:close/>
                </a:path>
                <a:path w="1245235" h="2933700">
                  <a:moveTo>
                    <a:pt x="996962" y="2279294"/>
                  </a:moveTo>
                  <a:lnTo>
                    <a:pt x="541083" y="2735148"/>
                  </a:lnTo>
                  <a:lnTo>
                    <a:pt x="577202" y="2710942"/>
                  </a:lnTo>
                  <a:lnTo>
                    <a:pt x="612597" y="2685770"/>
                  </a:lnTo>
                  <a:lnTo>
                    <a:pt x="947585" y="2350820"/>
                  </a:lnTo>
                  <a:lnTo>
                    <a:pt x="972769" y="2315426"/>
                  </a:lnTo>
                  <a:lnTo>
                    <a:pt x="996962" y="2279294"/>
                  </a:lnTo>
                  <a:close/>
                </a:path>
                <a:path w="1245235" h="2933700">
                  <a:moveTo>
                    <a:pt x="1022502" y="641083"/>
                  </a:moveTo>
                  <a:lnTo>
                    <a:pt x="1019721" y="636498"/>
                  </a:lnTo>
                  <a:lnTo>
                    <a:pt x="1016850" y="631990"/>
                  </a:lnTo>
                  <a:lnTo>
                    <a:pt x="1014018" y="627443"/>
                  </a:lnTo>
                  <a:lnTo>
                    <a:pt x="0" y="1641424"/>
                  </a:lnTo>
                  <a:lnTo>
                    <a:pt x="0" y="1663547"/>
                  </a:lnTo>
                  <a:lnTo>
                    <a:pt x="1022502" y="641083"/>
                  </a:lnTo>
                  <a:close/>
                </a:path>
                <a:path w="1245235" h="2933700">
                  <a:moveTo>
                    <a:pt x="1067879" y="721448"/>
                  </a:moveTo>
                  <a:lnTo>
                    <a:pt x="1065314" y="716622"/>
                  </a:lnTo>
                  <a:lnTo>
                    <a:pt x="1062824" y="711771"/>
                  </a:lnTo>
                  <a:lnTo>
                    <a:pt x="1060234" y="706983"/>
                  </a:lnTo>
                  <a:lnTo>
                    <a:pt x="0" y="1767179"/>
                  </a:lnTo>
                  <a:lnTo>
                    <a:pt x="0" y="1789290"/>
                  </a:lnTo>
                  <a:lnTo>
                    <a:pt x="1067879" y="721448"/>
                  </a:lnTo>
                  <a:close/>
                </a:path>
                <a:path w="1245235" h="2933700">
                  <a:moveTo>
                    <a:pt x="1109230" y="805891"/>
                  </a:moveTo>
                  <a:lnTo>
                    <a:pt x="1106944" y="800798"/>
                  </a:lnTo>
                  <a:lnTo>
                    <a:pt x="1104531" y="795807"/>
                  </a:lnTo>
                  <a:lnTo>
                    <a:pt x="1102207" y="790778"/>
                  </a:lnTo>
                  <a:lnTo>
                    <a:pt x="0" y="1892935"/>
                  </a:lnTo>
                  <a:lnTo>
                    <a:pt x="0" y="1915058"/>
                  </a:lnTo>
                  <a:lnTo>
                    <a:pt x="1109230" y="805891"/>
                  </a:lnTo>
                  <a:close/>
                </a:path>
                <a:path w="1245235" h="2933700">
                  <a:moveTo>
                    <a:pt x="1133411" y="2017102"/>
                  </a:moveTo>
                  <a:lnTo>
                    <a:pt x="278892" y="2871584"/>
                  </a:lnTo>
                  <a:lnTo>
                    <a:pt x="317017" y="2855569"/>
                  </a:lnTo>
                  <a:lnTo>
                    <a:pt x="1117409" y="2055253"/>
                  </a:lnTo>
                  <a:lnTo>
                    <a:pt x="1133411" y="2017102"/>
                  </a:lnTo>
                  <a:close/>
                </a:path>
                <a:path w="1245235" h="2933700">
                  <a:moveTo>
                    <a:pt x="1145971" y="894905"/>
                  </a:moveTo>
                  <a:lnTo>
                    <a:pt x="1143939" y="889546"/>
                  </a:lnTo>
                  <a:lnTo>
                    <a:pt x="1141945" y="884186"/>
                  </a:lnTo>
                  <a:lnTo>
                    <a:pt x="1139875" y="878865"/>
                  </a:lnTo>
                  <a:lnTo>
                    <a:pt x="0" y="2018677"/>
                  </a:lnTo>
                  <a:lnTo>
                    <a:pt x="0" y="2040813"/>
                  </a:lnTo>
                  <a:lnTo>
                    <a:pt x="1145971" y="894905"/>
                  </a:lnTo>
                  <a:close/>
                </a:path>
                <a:path w="1245235" h="2933700">
                  <a:moveTo>
                    <a:pt x="1177975" y="988644"/>
                  </a:moveTo>
                  <a:lnTo>
                    <a:pt x="1174483" y="977392"/>
                  </a:lnTo>
                  <a:lnTo>
                    <a:pt x="1172705" y="971791"/>
                  </a:lnTo>
                  <a:lnTo>
                    <a:pt x="0" y="2144445"/>
                  </a:lnTo>
                  <a:lnTo>
                    <a:pt x="0" y="2166569"/>
                  </a:lnTo>
                  <a:lnTo>
                    <a:pt x="1177975" y="988644"/>
                  </a:lnTo>
                  <a:close/>
                </a:path>
                <a:path w="1245235" h="2933700">
                  <a:moveTo>
                    <a:pt x="1195489" y="1829269"/>
                  </a:moveTo>
                  <a:lnTo>
                    <a:pt x="91046" y="2933649"/>
                  </a:lnTo>
                  <a:lnTo>
                    <a:pt x="121386" y="2925432"/>
                  </a:lnTo>
                  <a:lnTo>
                    <a:pt x="1187272" y="1859597"/>
                  </a:lnTo>
                  <a:lnTo>
                    <a:pt x="1195489" y="1829269"/>
                  </a:lnTo>
                  <a:close/>
                </a:path>
                <a:path w="1245235" h="2933700">
                  <a:moveTo>
                    <a:pt x="1204658" y="1087704"/>
                  </a:moveTo>
                  <a:lnTo>
                    <a:pt x="1203261" y="1081735"/>
                  </a:lnTo>
                  <a:lnTo>
                    <a:pt x="1200302" y="1069924"/>
                  </a:lnTo>
                  <a:lnTo>
                    <a:pt x="0" y="2270175"/>
                  </a:lnTo>
                  <a:lnTo>
                    <a:pt x="0" y="2292299"/>
                  </a:lnTo>
                  <a:lnTo>
                    <a:pt x="1204658" y="1087704"/>
                  </a:lnTo>
                  <a:close/>
                </a:path>
                <a:path w="1245235" h="2933700">
                  <a:moveTo>
                    <a:pt x="1225296" y="1192834"/>
                  </a:moveTo>
                  <a:lnTo>
                    <a:pt x="1223251" y="1180160"/>
                  </a:lnTo>
                  <a:lnTo>
                    <a:pt x="1222159" y="1173848"/>
                  </a:lnTo>
                  <a:lnTo>
                    <a:pt x="0" y="2395931"/>
                  </a:lnTo>
                  <a:lnTo>
                    <a:pt x="0" y="2418067"/>
                  </a:lnTo>
                  <a:lnTo>
                    <a:pt x="1225296" y="1192834"/>
                  </a:lnTo>
                  <a:close/>
                </a:path>
                <a:path w="1245235" h="2933700">
                  <a:moveTo>
                    <a:pt x="1227823" y="1671205"/>
                  </a:moveTo>
                  <a:lnTo>
                    <a:pt x="0" y="2898940"/>
                  </a:lnTo>
                  <a:lnTo>
                    <a:pt x="0" y="2921076"/>
                  </a:lnTo>
                  <a:lnTo>
                    <a:pt x="1223543" y="1697621"/>
                  </a:lnTo>
                  <a:lnTo>
                    <a:pt x="1225740" y="1684426"/>
                  </a:lnTo>
                  <a:lnTo>
                    <a:pt x="1226794" y="1677822"/>
                  </a:lnTo>
                  <a:lnTo>
                    <a:pt x="1227823" y="1671205"/>
                  </a:lnTo>
                  <a:close/>
                </a:path>
                <a:path w="1245235" h="2933700">
                  <a:moveTo>
                    <a:pt x="1239113" y="1304759"/>
                  </a:moveTo>
                  <a:lnTo>
                    <a:pt x="1238542" y="1297978"/>
                  </a:lnTo>
                  <a:lnTo>
                    <a:pt x="1237996" y="1291183"/>
                  </a:lnTo>
                  <a:lnTo>
                    <a:pt x="1237322" y="1284427"/>
                  </a:lnTo>
                  <a:lnTo>
                    <a:pt x="0" y="2521712"/>
                  </a:lnTo>
                  <a:lnTo>
                    <a:pt x="0" y="2543835"/>
                  </a:lnTo>
                  <a:lnTo>
                    <a:pt x="1239113" y="1304759"/>
                  </a:lnTo>
                  <a:close/>
                </a:path>
                <a:path w="1245235" h="2933700">
                  <a:moveTo>
                    <a:pt x="1242339" y="1530908"/>
                  </a:moveTo>
                  <a:lnTo>
                    <a:pt x="0" y="2773184"/>
                  </a:lnTo>
                  <a:lnTo>
                    <a:pt x="0" y="2795308"/>
                  </a:lnTo>
                  <a:lnTo>
                    <a:pt x="1240840" y="1554530"/>
                  </a:lnTo>
                  <a:lnTo>
                    <a:pt x="1241399" y="1546682"/>
                  </a:lnTo>
                  <a:lnTo>
                    <a:pt x="1241856" y="1538795"/>
                  </a:lnTo>
                  <a:lnTo>
                    <a:pt x="1242339" y="1530908"/>
                  </a:lnTo>
                  <a:close/>
                </a:path>
                <a:path w="1245235" h="2933700">
                  <a:moveTo>
                    <a:pt x="1244879" y="1424774"/>
                  </a:moveTo>
                  <a:lnTo>
                    <a:pt x="1244765" y="1410157"/>
                  </a:lnTo>
                  <a:lnTo>
                    <a:pt x="1244612" y="1402892"/>
                  </a:lnTo>
                  <a:lnTo>
                    <a:pt x="0" y="2647454"/>
                  </a:lnTo>
                  <a:lnTo>
                    <a:pt x="0" y="2669578"/>
                  </a:lnTo>
                  <a:lnTo>
                    <a:pt x="1244879" y="1424774"/>
                  </a:lnTo>
                  <a:close/>
                </a:path>
              </a:pathLst>
            </a:custGeom>
            <a:solidFill>
              <a:srgbClr val="FFFFFF"/>
            </a:solidFill>
          </p:spPr>
          <p:txBody>
            <a:bodyPr wrap="square" lIns="0" tIns="0" rIns="0" bIns="0" rtlCol="0"/>
            <a:lstStyle/>
            <a:p>
              <a:pPr defTabSz="857250"/>
              <a:endParaRPr sz="1688" kern="0">
                <a:solidFill>
                  <a:sysClr val="windowText" lastClr="000000"/>
                </a:solidFill>
              </a:endParaRPr>
            </a:p>
          </p:txBody>
        </p:sp>
      </p:grpSp>
      <p:pic>
        <p:nvPicPr>
          <p:cNvPr id="9" name="object 9"/>
          <p:cNvPicPr/>
          <p:nvPr/>
        </p:nvPicPr>
        <p:blipFill>
          <a:blip r:embed="rId3" cstate="print"/>
          <a:stretch>
            <a:fillRect/>
          </a:stretch>
        </p:blipFill>
        <p:spPr>
          <a:xfrm>
            <a:off x="8920710" y="6257266"/>
            <a:ext cx="1660921" cy="500062"/>
          </a:xfrm>
          <a:prstGeom prst="rect">
            <a:avLst/>
          </a:prstGeom>
        </p:spPr>
      </p:pic>
      <p:grpSp>
        <p:nvGrpSpPr>
          <p:cNvPr id="10" name="object 10"/>
          <p:cNvGrpSpPr/>
          <p:nvPr/>
        </p:nvGrpSpPr>
        <p:grpSpPr>
          <a:xfrm>
            <a:off x="2033579" y="3000668"/>
            <a:ext cx="1587698" cy="1401961"/>
            <a:chOff x="543550" y="3200712"/>
            <a:chExt cx="1693545" cy="1495425"/>
          </a:xfrm>
        </p:grpSpPr>
        <p:sp>
          <p:nvSpPr>
            <p:cNvPr id="11" name="object 11"/>
            <p:cNvSpPr/>
            <p:nvPr/>
          </p:nvSpPr>
          <p:spPr>
            <a:xfrm>
              <a:off x="543550" y="3200712"/>
              <a:ext cx="1693545" cy="1495425"/>
            </a:xfrm>
            <a:custGeom>
              <a:avLst/>
              <a:gdLst/>
              <a:ahLst/>
              <a:cxnLst/>
              <a:rect l="l" t="t" r="r" b="b"/>
              <a:pathLst>
                <a:path w="1693545" h="1495425">
                  <a:moveTo>
                    <a:pt x="495283" y="1495190"/>
                  </a:moveTo>
                  <a:lnTo>
                    <a:pt x="449081" y="1490200"/>
                  </a:lnTo>
                  <a:lnTo>
                    <a:pt x="404247" y="1479539"/>
                  </a:lnTo>
                  <a:lnTo>
                    <a:pt x="360946" y="1463700"/>
                  </a:lnTo>
                  <a:lnTo>
                    <a:pt x="319344" y="1443178"/>
                  </a:lnTo>
                  <a:lnTo>
                    <a:pt x="279609" y="1418466"/>
                  </a:lnTo>
                  <a:lnTo>
                    <a:pt x="241906" y="1390058"/>
                  </a:lnTo>
                  <a:lnTo>
                    <a:pt x="206401" y="1358448"/>
                  </a:lnTo>
                  <a:lnTo>
                    <a:pt x="173262" y="1324129"/>
                  </a:lnTo>
                  <a:lnTo>
                    <a:pt x="142653" y="1287597"/>
                  </a:lnTo>
                  <a:lnTo>
                    <a:pt x="114742" y="1249343"/>
                  </a:lnTo>
                  <a:lnTo>
                    <a:pt x="89695" y="1209863"/>
                  </a:lnTo>
                  <a:lnTo>
                    <a:pt x="67677" y="1169650"/>
                  </a:lnTo>
                  <a:lnTo>
                    <a:pt x="48856" y="1129197"/>
                  </a:lnTo>
                  <a:lnTo>
                    <a:pt x="33398" y="1089000"/>
                  </a:lnTo>
                  <a:lnTo>
                    <a:pt x="21469" y="1049550"/>
                  </a:lnTo>
                  <a:lnTo>
                    <a:pt x="12267" y="1007440"/>
                  </a:lnTo>
                  <a:lnTo>
                    <a:pt x="5644" y="963781"/>
                  </a:lnTo>
                  <a:lnTo>
                    <a:pt x="1566" y="918812"/>
                  </a:lnTo>
                  <a:lnTo>
                    <a:pt x="0" y="872775"/>
                  </a:lnTo>
                  <a:lnTo>
                    <a:pt x="913" y="825912"/>
                  </a:lnTo>
                  <a:lnTo>
                    <a:pt x="4274" y="778464"/>
                  </a:lnTo>
                  <a:lnTo>
                    <a:pt x="10048" y="730671"/>
                  </a:lnTo>
                  <a:lnTo>
                    <a:pt x="18205" y="682775"/>
                  </a:lnTo>
                  <a:lnTo>
                    <a:pt x="28710" y="635017"/>
                  </a:lnTo>
                  <a:lnTo>
                    <a:pt x="41531" y="587638"/>
                  </a:lnTo>
                  <a:lnTo>
                    <a:pt x="56635" y="540879"/>
                  </a:lnTo>
                  <a:lnTo>
                    <a:pt x="73991" y="494981"/>
                  </a:lnTo>
                  <a:lnTo>
                    <a:pt x="93564" y="450186"/>
                  </a:lnTo>
                  <a:lnTo>
                    <a:pt x="115322" y="406735"/>
                  </a:lnTo>
                  <a:lnTo>
                    <a:pt x="139233" y="364868"/>
                  </a:lnTo>
                  <a:lnTo>
                    <a:pt x="165264" y="324828"/>
                  </a:lnTo>
                  <a:lnTo>
                    <a:pt x="193382" y="286854"/>
                  </a:lnTo>
                  <a:lnTo>
                    <a:pt x="223555" y="251188"/>
                  </a:lnTo>
                  <a:lnTo>
                    <a:pt x="255749" y="218072"/>
                  </a:lnTo>
                  <a:lnTo>
                    <a:pt x="289932" y="187746"/>
                  </a:lnTo>
                  <a:lnTo>
                    <a:pt x="334132" y="152766"/>
                  </a:lnTo>
                  <a:lnTo>
                    <a:pt x="377850" y="121979"/>
                  </a:lnTo>
                  <a:lnTo>
                    <a:pt x="421307" y="95182"/>
                  </a:lnTo>
                  <a:lnTo>
                    <a:pt x="464726" y="72172"/>
                  </a:lnTo>
                  <a:lnTo>
                    <a:pt x="508326" y="52744"/>
                  </a:lnTo>
                  <a:lnTo>
                    <a:pt x="552330" y="36696"/>
                  </a:lnTo>
                  <a:lnTo>
                    <a:pt x="596957" y="23825"/>
                  </a:lnTo>
                  <a:lnTo>
                    <a:pt x="642429" y="13927"/>
                  </a:lnTo>
                  <a:lnTo>
                    <a:pt x="688967" y="6798"/>
                  </a:lnTo>
                  <a:lnTo>
                    <a:pt x="736791" y="2237"/>
                  </a:lnTo>
                  <a:lnTo>
                    <a:pt x="786124" y="38"/>
                  </a:lnTo>
                  <a:lnTo>
                    <a:pt x="837186" y="0"/>
                  </a:lnTo>
                  <a:lnTo>
                    <a:pt x="890198" y="1918"/>
                  </a:lnTo>
                  <a:lnTo>
                    <a:pt x="945380" y="5589"/>
                  </a:lnTo>
                  <a:lnTo>
                    <a:pt x="997208" y="12042"/>
                  </a:lnTo>
                  <a:lnTo>
                    <a:pt x="1048250" y="20485"/>
                  </a:lnTo>
                  <a:lnTo>
                    <a:pt x="1098430" y="31051"/>
                  </a:lnTo>
                  <a:lnTo>
                    <a:pt x="1147673" y="43875"/>
                  </a:lnTo>
                  <a:lnTo>
                    <a:pt x="1195902" y="59091"/>
                  </a:lnTo>
                  <a:lnTo>
                    <a:pt x="1243041" y="76835"/>
                  </a:lnTo>
                  <a:lnTo>
                    <a:pt x="1289016" y="97240"/>
                  </a:lnTo>
                  <a:lnTo>
                    <a:pt x="1333751" y="120440"/>
                  </a:lnTo>
                  <a:lnTo>
                    <a:pt x="1377168" y="146571"/>
                  </a:lnTo>
                  <a:lnTo>
                    <a:pt x="1419194" y="175767"/>
                  </a:lnTo>
                  <a:lnTo>
                    <a:pt x="1456840" y="205407"/>
                  </a:lnTo>
                  <a:lnTo>
                    <a:pt x="1492539" y="236379"/>
                  </a:lnTo>
                  <a:lnTo>
                    <a:pt x="1526065" y="268622"/>
                  </a:lnTo>
                  <a:lnTo>
                    <a:pt x="1557194" y="302076"/>
                  </a:lnTo>
                  <a:lnTo>
                    <a:pt x="1585701" y="336682"/>
                  </a:lnTo>
                  <a:lnTo>
                    <a:pt x="1611361" y="372380"/>
                  </a:lnTo>
                  <a:lnTo>
                    <a:pt x="1633948" y="409109"/>
                  </a:lnTo>
                  <a:lnTo>
                    <a:pt x="1653238" y="446810"/>
                  </a:lnTo>
                  <a:lnTo>
                    <a:pt x="1669006" y="485422"/>
                  </a:lnTo>
                  <a:lnTo>
                    <a:pt x="1681026" y="524887"/>
                  </a:lnTo>
                  <a:lnTo>
                    <a:pt x="1689073" y="565143"/>
                  </a:lnTo>
                  <a:lnTo>
                    <a:pt x="1692923" y="606130"/>
                  </a:lnTo>
                  <a:lnTo>
                    <a:pt x="1692350" y="647790"/>
                  </a:lnTo>
                  <a:lnTo>
                    <a:pt x="1687129" y="690061"/>
                  </a:lnTo>
                  <a:lnTo>
                    <a:pt x="1677036" y="732885"/>
                  </a:lnTo>
                  <a:lnTo>
                    <a:pt x="1661845" y="776200"/>
                  </a:lnTo>
                  <a:lnTo>
                    <a:pt x="1641330" y="819948"/>
                  </a:lnTo>
                  <a:lnTo>
                    <a:pt x="1615268" y="864067"/>
                  </a:lnTo>
                  <a:lnTo>
                    <a:pt x="1588268" y="905459"/>
                  </a:lnTo>
                  <a:lnTo>
                    <a:pt x="1560654" y="947989"/>
                  </a:lnTo>
                  <a:lnTo>
                    <a:pt x="1532026" y="990869"/>
                  </a:lnTo>
                  <a:lnTo>
                    <a:pt x="1501985" y="1033311"/>
                  </a:lnTo>
                  <a:lnTo>
                    <a:pt x="1470131" y="1074529"/>
                  </a:lnTo>
                  <a:lnTo>
                    <a:pt x="1436064" y="1113736"/>
                  </a:lnTo>
                  <a:lnTo>
                    <a:pt x="1399385" y="1150143"/>
                  </a:lnTo>
                  <a:lnTo>
                    <a:pt x="1359694" y="1182963"/>
                  </a:lnTo>
                  <a:lnTo>
                    <a:pt x="1316592" y="1211410"/>
                  </a:lnTo>
                  <a:lnTo>
                    <a:pt x="1273259" y="1231852"/>
                  </a:lnTo>
                  <a:lnTo>
                    <a:pt x="1228804" y="1245432"/>
                  </a:lnTo>
                  <a:lnTo>
                    <a:pt x="1183471" y="1253807"/>
                  </a:lnTo>
                  <a:lnTo>
                    <a:pt x="1137503" y="1258633"/>
                  </a:lnTo>
                  <a:lnTo>
                    <a:pt x="1091145" y="1261569"/>
                  </a:lnTo>
                  <a:lnTo>
                    <a:pt x="1044642" y="1264270"/>
                  </a:lnTo>
                  <a:lnTo>
                    <a:pt x="946320" y="1271124"/>
                  </a:lnTo>
                  <a:lnTo>
                    <a:pt x="896757" y="1274337"/>
                  </a:lnTo>
                  <a:lnTo>
                    <a:pt x="847039" y="1277062"/>
                  </a:lnTo>
                  <a:lnTo>
                    <a:pt x="797250" y="1279039"/>
                  </a:lnTo>
                  <a:lnTo>
                    <a:pt x="747475" y="1280007"/>
                  </a:lnTo>
                  <a:lnTo>
                    <a:pt x="697799" y="1279708"/>
                  </a:lnTo>
                  <a:lnTo>
                    <a:pt x="648305" y="1277880"/>
                  </a:lnTo>
                  <a:lnTo>
                    <a:pt x="599078" y="1274265"/>
                  </a:lnTo>
                  <a:lnTo>
                    <a:pt x="550202" y="1268603"/>
                  </a:lnTo>
                  <a:lnTo>
                    <a:pt x="501763" y="1260633"/>
                  </a:lnTo>
                  <a:lnTo>
                    <a:pt x="453844" y="1250096"/>
                  </a:lnTo>
                  <a:lnTo>
                    <a:pt x="406530" y="1236732"/>
                  </a:lnTo>
                  <a:lnTo>
                    <a:pt x="359906" y="1220282"/>
                  </a:lnTo>
                  <a:lnTo>
                    <a:pt x="355266" y="1220605"/>
                  </a:lnTo>
                  <a:lnTo>
                    <a:pt x="337127" y="1263168"/>
                  </a:lnTo>
                  <a:lnTo>
                    <a:pt x="334530" y="1303317"/>
                  </a:lnTo>
                  <a:lnTo>
                    <a:pt x="344795" y="1341083"/>
                  </a:lnTo>
                  <a:lnTo>
                    <a:pt x="365244" y="1376495"/>
                  </a:lnTo>
                  <a:lnTo>
                    <a:pt x="393196" y="1409582"/>
                  </a:lnTo>
                  <a:lnTo>
                    <a:pt x="425973" y="1440373"/>
                  </a:lnTo>
                  <a:lnTo>
                    <a:pt x="460895" y="1468899"/>
                  </a:lnTo>
                  <a:lnTo>
                    <a:pt x="495283" y="1495190"/>
                  </a:lnTo>
                  <a:close/>
                </a:path>
              </a:pathLst>
            </a:custGeom>
            <a:solidFill>
              <a:srgbClr val="A7DED5"/>
            </a:solidFill>
          </p:spPr>
          <p:txBody>
            <a:bodyPr wrap="square" lIns="0" tIns="0" rIns="0" bIns="0" rtlCol="0"/>
            <a:lstStyle/>
            <a:p>
              <a:pPr defTabSz="857250"/>
              <a:endParaRPr sz="1688" kern="0">
                <a:solidFill>
                  <a:sysClr val="windowText" lastClr="000000"/>
                </a:solidFill>
              </a:endParaRPr>
            </a:p>
          </p:txBody>
        </p:sp>
        <p:sp>
          <p:nvSpPr>
            <p:cNvPr id="12" name="object 12"/>
            <p:cNvSpPr/>
            <p:nvPr/>
          </p:nvSpPr>
          <p:spPr>
            <a:xfrm>
              <a:off x="1017930" y="3504170"/>
              <a:ext cx="742950" cy="742950"/>
            </a:xfrm>
            <a:custGeom>
              <a:avLst/>
              <a:gdLst/>
              <a:ahLst/>
              <a:cxnLst/>
              <a:rect l="l" t="t" r="r" b="b"/>
              <a:pathLst>
                <a:path w="742950" h="742950">
                  <a:moveTo>
                    <a:pt x="294081" y="382841"/>
                  </a:moveTo>
                  <a:lnTo>
                    <a:pt x="267233" y="355993"/>
                  </a:lnTo>
                  <a:lnTo>
                    <a:pt x="259029" y="355993"/>
                  </a:lnTo>
                  <a:lnTo>
                    <a:pt x="232168" y="382841"/>
                  </a:lnTo>
                  <a:lnTo>
                    <a:pt x="232168" y="391058"/>
                  </a:lnTo>
                  <a:lnTo>
                    <a:pt x="259029" y="417906"/>
                  </a:lnTo>
                  <a:lnTo>
                    <a:pt x="267233" y="417906"/>
                  </a:lnTo>
                  <a:lnTo>
                    <a:pt x="294081" y="391058"/>
                  </a:lnTo>
                  <a:lnTo>
                    <a:pt x="294081" y="386956"/>
                  </a:lnTo>
                  <a:lnTo>
                    <a:pt x="294081" y="382841"/>
                  </a:lnTo>
                  <a:close/>
                </a:path>
                <a:path w="742950" h="742950">
                  <a:moveTo>
                    <a:pt x="479704" y="543648"/>
                  </a:moveTo>
                  <a:lnTo>
                    <a:pt x="479310" y="537743"/>
                  </a:lnTo>
                  <a:lnTo>
                    <a:pt x="476567" y="532295"/>
                  </a:lnTo>
                  <a:lnTo>
                    <a:pt x="471906" y="528243"/>
                  </a:lnTo>
                  <a:lnTo>
                    <a:pt x="466255" y="526376"/>
                  </a:lnTo>
                  <a:lnTo>
                    <a:pt x="460362" y="526757"/>
                  </a:lnTo>
                  <a:lnTo>
                    <a:pt x="454901" y="529501"/>
                  </a:lnTo>
                  <a:lnTo>
                    <a:pt x="436473" y="541350"/>
                  </a:lnTo>
                  <a:lnTo>
                    <a:pt x="416090" y="550037"/>
                  </a:lnTo>
                  <a:lnTo>
                    <a:pt x="394258" y="555383"/>
                  </a:lnTo>
                  <a:lnTo>
                    <a:pt x="371475" y="557212"/>
                  </a:lnTo>
                  <a:lnTo>
                    <a:pt x="348691" y="555383"/>
                  </a:lnTo>
                  <a:lnTo>
                    <a:pt x="326859" y="550037"/>
                  </a:lnTo>
                  <a:lnTo>
                    <a:pt x="306489" y="541350"/>
                  </a:lnTo>
                  <a:lnTo>
                    <a:pt x="288048" y="529501"/>
                  </a:lnTo>
                  <a:lnTo>
                    <a:pt x="282600" y="526757"/>
                  </a:lnTo>
                  <a:lnTo>
                    <a:pt x="263245" y="543712"/>
                  </a:lnTo>
                  <a:lnTo>
                    <a:pt x="265112" y="549313"/>
                  </a:lnTo>
                  <a:lnTo>
                    <a:pt x="316839" y="579310"/>
                  </a:lnTo>
                  <a:lnTo>
                    <a:pt x="371475" y="588162"/>
                  </a:lnTo>
                  <a:lnTo>
                    <a:pt x="399351" y="585914"/>
                  </a:lnTo>
                  <a:lnTo>
                    <a:pt x="426110" y="579310"/>
                  </a:lnTo>
                  <a:lnTo>
                    <a:pt x="451142" y="568579"/>
                  </a:lnTo>
                  <a:lnTo>
                    <a:pt x="473786" y="553961"/>
                  </a:lnTo>
                  <a:lnTo>
                    <a:pt x="477837" y="549287"/>
                  </a:lnTo>
                  <a:lnTo>
                    <a:pt x="479704" y="543648"/>
                  </a:lnTo>
                  <a:close/>
                </a:path>
                <a:path w="742950" h="742950">
                  <a:moveTo>
                    <a:pt x="510781" y="382841"/>
                  </a:moveTo>
                  <a:lnTo>
                    <a:pt x="483933" y="355993"/>
                  </a:lnTo>
                  <a:lnTo>
                    <a:pt x="475716" y="355993"/>
                  </a:lnTo>
                  <a:lnTo>
                    <a:pt x="448868" y="382841"/>
                  </a:lnTo>
                  <a:lnTo>
                    <a:pt x="448868" y="391058"/>
                  </a:lnTo>
                  <a:lnTo>
                    <a:pt x="475716" y="417906"/>
                  </a:lnTo>
                  <a:lnTo>
                    <a:pt x="483933" y="417906"/>
                  </a:lnTo>
                  <a:lnTo>
                    <a:pt x="510781" y="391058"/>
                  </a:lnTo>
                  <a:lnTo>
                    <a:pt x="510781" y="386956"/>
                  </a:lnTo>
                  <a:lnTo>
                    <a:pt x="510781" y="382841"/>
                  </a:lnTo>
                  <a:close/>
                </a:path>
                <a:path w="742950" h="742950">
                  <a:moveTo>
                    <a:pt x="742950" y="371475"/>
                  </a:moveTo>
                  <a:lnTo>
                    <a:pt x="740054" y="324967"/>
                  </a:lnTo>
                  <a:lnTo>
                    <a:pt x="731596" y="280035"/>
                  </a:lnTo>
                  <a:lnTo>
                    <a:pt x="717943" y="237248"/>
                  </a:lnTo>
                  <a:lnTo>
                    <a:pt x="699414" y="196875"/>
                  </a:lnTo>
                  <a:lnTo>
                    <a:pt x="688619" y="179260"/>
                  </a:lnTo>
                  <a:lnTo>
                    <a:pt x="688619" y="380453"/>
                  </a:lnTo>
                  <a:lnTo>
                    <a:pt x="683145" y="410794"/>
                  </a:lnTo>
                  <a:lnTo>
                    <a:pt x="667994" y="435635"/>
                  </a:lnTo>
                  <a:lnTo>
                    <a:pt x="645477" y="452450"/>
                  </a:lnTo>
                  <a:lnTo>
                    <a:pt x="617893" y="458774"/>
                  </a:lnTo>
                  <a:lnTo>
                    <a:pt x="599605" y="506298"/>
                  </a:lnTo>
                  <a:lnTo>
                    <a:pt x="574205" y="549021"/>
                  </a:lnTo>
                  <a:lnTo>
                    <a:pt x="542505" y="586028"/>
                  </a:lnTo>
                  <a:lnTo>
                    <a:pt x="505333" y="616394"/>
                  </a:lnTo>
                  <a:lnTo>
                    <a:pt x="463473" y="639229"/>
                  </a:lnTo>
                  <a:lnTo>
                    <a:pt x="417817" y="653580"/>
                  </a:lnTo>
                  <a:lnTo>
                    <a:pt x="368998" y="658596"/>
                  </a:lnTo>
                  <a:lnTo>
                    <a:pt x="320167" y="653580"/>
                  </a:lnTo>
                  <a:lnTo>
                    <a:pt x="274396" y="639165"/>
                  </a:lnTo>
                  <a:lnTo>
                    <a:pt x="232498" y="616254"/>
                  </a:lnTo>
                  <a:lnTo>
                    <a:pt x="195287" y="585774"/>
                  </a:lnTo>
                  <a:lnTo>
                    <a:pt x="163576" y="548652"/>
                  </a:lnTo>
                  <a:lnTo>
                    <a:pt x="138201" y="505802"/>
                  </a:lnTo>
                  <a:lnTo>
                    <a:pt x="119951" y="458152"/>
                  </a:lnTo>
                  <a:lnTo>
                    <a:pt x="94132" y="450494"/>
                  </a:lnTo>
                  <a:lnTo>
                    <a:pt x="73253" y="433578"/>
                  </a:lnTo>
                  <a:lnTo>
                    <a:pt x="59270" y="409524"/>
                  </a:lnTo>
                  <a:lnTo>
                    <a:pt x="54178" y="380453"/>
                  </a:lnTo>
                  <a:lnTo>
                    <a:pt x="58851" y="352577"/>
                  </a:lnTo>
                  <a:lnTo>
                    <a:pt x="71704" y="329184"/>
                  </a:lnTo>
                  <a:lnTo>
                    <a:pt x="91008" y="312102"/>
                  </a:lnTo>
                  <a:lnTo>
                    <a:pt x="114998" y="303212"/>
                  </a:lnTo>
                  <a:lnTo>
                    <a:pt x="114998" y="303060"/>
                  </a:lnTo>
                  <a:lnTo>
                    <a:pt x="160845" y="266293"/>
                  </a:lnTo>
                  <a:lnTo>
                    <a:pt x="199288" y="225996"/>
                  </a:lnTo>
                  <a:lnTo>
                    <a:pt x="227279" y="185153"/>
                  </a:lnTo>
                  <a:lnTo>
                    <a:pt x="241769" y="146735"/>
                  </a:lnTo>
                  <a:lnTo>
                    <a:pt x="241922" y="146888"/>
                  </a:lnTo>
                  <a:lnTo>
                    <a:pt x="241922" y="146735"/>
                  </a:lnTo>
                  <a:lnTo>
                    <a:pt x="241922" y="146418"/>
                  </a:lnTo>
                  <a:lnTo>
                    <a:pt x="259892" y="173329"/>
                  </a:lnTo>
                  <a:lnTo>
                    <a:pt x="317461" y="224040"/>
                  </a:lnTo>
                  <a:lnTo>
                    <a:pt x="355523" y="246507"/>
                  </a:lnTo>
                  <a:lnTo>
                    <a:pt x="398754" y="266153"/>
                  </a:lnTo>
                  <a:lnTo>
                    <a:pt x="446379" y="282295"/>
                  </a:lnTo>
                  <a:lnTo>
                    <a:pt x="497636" y="294284"/>
                  </a:lnTo>
                  <a:lnTo>
                    <a:pt x="551764" y="301421"/>
                  </a:lnTo>
                  <a:lnTo>
                    <a:pt x="607987" y="303060"/>
                  </a:lnTo>
                  <a:lnTo>
                    <a:pt x="611073" y="302602"/>
                  </a:lnTo>
                  <a:lnTo>
                    <a:pt x="614019" y="301980"/>
                  </a:lnTo>
                  <a:lnTo>
                    <a:pt x="617118" y="301980"/>
                  </a:lnTo>
                  <a:lnTo>
                    <a:pt x="644944" y="308140"/>
                  </a:lnTo>
                  <a:lnTo>
                    <a:pt x="667664" y="324967"/>
                  </a:lnTo>
                  <a:lnTo>
                    <a:pt x="683006" y="349910"/>
                  </a:lnTo>
                  <a:lnTo>
                    <a:pt x="688619" y="380453"/>
                  </a:lnTo>
                  <a:lnTo>
                    <a:pt x="688619" y="179260"/>
                  </a:lnTo>
                  <a:lnTo>
                    <a:pt x="666242" y="146418"/>
                  </a:lnTo>
                  <a:lnTo>
                    <a:pt x="618159" y="93776"/>
                  </a:lnTo>
                  <a:lnTo>
                    <a:pt x="583679" y="66573"/>
                  </a:lnTo>
                  <a:lnTo>
                    <a:pt x="546074" y="43535"/>
                  </a:lnTo>
                  <a:lnTo>
                    <a:pt x="505701" y="25019"/>
                  </a:lnTo>
                  <a:lnTo>
                    <a:pt x="462915" y="11353"/>
                  </a:lnTo>
                  <a:lnTo>
                    <a:pt x="418058" y="2895"/>
                  </a:lnTo>
                  <a:lnTo>
                    <a:pt x="371475" y="0"/>
                  </a:lnTo>
                  <a:lnTo>
                    <a:pt x="324891" y="2895"/>
                  </a:lnTo>
                  <a:lnTo>
                    <a:pt x="280035" y="11353"/>
                  </a:lnTo>
                  <a:lnTo>
                    <a:pt x="237248" y="25019"/>
                  </a:lnTo>
                  <a:lnTo>
                    <a:pt x="196875" y="43535"/>
                  </a:lnTo>
                  <a:lnTo>
                    <a:pt x="159283" y="66573"/>
                  </a:lnTo>
                  <a:lnTo>
                    <a:pt x="124790" y="93776"/>
                  </a:lnTo>
                  <a:lnTo>
                    <a:pt x="93776" y="124790"/>
                  </a:lnTo>
                  <a:lnTo>
                    <a:pt x="66573" y="159270"/>
                  </a:lnTo>
                  <a:lnTo>
                    <a:pt x="43535" y="196875"/>
                  </a:lnTo>
                  <a:lnTo>
                    <a:pt x="25019" y="237248"/>
                  </a:lnTo>
                  <a:lnTo>
                    <a:pt x="11353" y="280035"/>
                  </a:lnTo>
                  <a:lnTo>
                    <a:pt x="2895" y="324891"/>
                  </a:lnTo>
                  <a:lnTo>
                    <a:pt x="0" y="371475"/>
                  </a:lnTo>
                  <a:lnTo>
                    <a:pt x="2895" y="418058"/>
                  </a:lnTo>
                  <a:lnTo>
                    <a:pt x="11353" y="462915"/>
                  </a:lnTo>
                  <a:lnTo>
                    <a:pt x="25019" y="505701"/>
                  </a:lnTo>
                  <a:lnTo>
                    <a:pt x="43535" y="546074"/>
                  </a:lnTo>
                  <a:lnTo>
                    <a:pt x="66573" y="583679"/>
                  </a:lnTo>
                  <a:lnTo>
                    <a:pt x="93776" y="618159"/>
                  </a:lnTo>
                  <a:lnTo>
                    <a:pt x="124790" y="649173"/>
                  </a:lnTo>
                  <a:lnTo>
                    <a:pt x="159283" y="676376"/>
                  </a:lnTo>
                  <a:lnTo>
                    <a:pt x="196875" y="699414"/>
                  </a:lnTo>
                  <a:lnTo>
                    <a:pt x="237248" y="717931"/>
                  </a:lnTo>
                  <a:lnTo>
                    <a:pt x="280035" y="731596"/>
                  </a:lnTo>
                  <a:lnTo>
                    <a:pt x="324891" y="740054"/>
                  </a:lnTo>
                  <a:lnTo>
                    <a:pt x="371475" y="742950"/>
                  </a:lnTo>
                  <a:lnTo>
                    <a:pt x="418058" y="740054"/>
                  </a:lnTo>
                  <a:lnTo>
                    <a:pt x="462915" y="731596"/>
                  </a:lnTo>
                  <a:lnTo>
                    <a:pt x="505701" y="717931"/>
                  </a:lnTo>
                  <a:lnTo>
                    <a:pt x="546074" y="699414"/>
                  </a:lnTo>
                  <a:lnTo>
                    <a:pt x="583679" y="676376"/>
                  </a:lnTo>
                  <a:lnTo>
                    <a:pt x="606209" y="658596"/>
                  </a:lnTo>
                  <a:lnTo>
                    <a:pt x="618159" y="649173"/>
                  </a:lnTo>
                  <a:lnTo>
                    <a:pt x="649173" y="618159"/>
                  </a:lnTo>
                  <a:lnTo>
                    <a:pt x="676376" y="583679"/>
                  </a:lnTo>
                  <a:lnTo>
                    <a:pt x="699414" y="546074"/>
                  </a:lnTo>
                  <a:lnTo>
                    <a:pt x="717943" y="505701"/>
                  </a:lnTo>
                  <a:lnTo>
                    <a:pt x="731596" y="462915"/>
                  </a:lnTo>
                  <a:lnTo>
                    <a:pt x="740054" y="418058"/>
                  </a:lnTo>
                  <a:lnTo>
                    <a:pt x="742950" y="371475"/>
                  </a:lnTo>
                  <a:close/>
                </a:path>
              </a:pathLst>
            </a:custGeom>
            <a:solidFill>
              <a:srgbClr val="000000"/>
            </a:solidFill>
          </p:spPr>
          <p:txBody>
            <a:bodyPr wrap="square" lIns="0" tIns="0" rIns="0" bIns="0" rtlCol="0"/>
            <a:lstStyle/>
            <a:p>
              <a:pPr defTabSz="857250"/>
              <a:endParaRPr sz="1688" kern="0">
                <a:solidFill>
                  <a:sysClr val="windowText" lastClr="000000"/>
                </a:solidFill>
              </a:endParaRPr>
            </a:p>
          </p:txBody>
        </p:sp>
      </p:grpSp>
      <p:sp>
        <p:nvSpPr>
          <p:cNvPr id="13" name="object 13"/>
          <p:cNvSpPr txBox="1"/>
          <p:nvPr/>
        </p:nvSpPr>
        <p:spPr>
          <a:xfrm rot="120000">
            <a:off x="4272158" y="3024461"/>
            <a:ext cx="5988222" cy="230832"/>
          </a:xfrm>
          <a:prstGeom prst="rect">
            <a:avLst/>
          </a:prstGeom>
        </p:spPr>
        <p:txBody>
          <a:bodyPr vert="horz" wrap="square" lIns="0" tIns="0" rIns="0" bIns="0" rtlCol="0">
            <a:spAutoFit/>
          </a:bodyPr>
          <a:lstStyle/>
          <a:p>
            <a:pPr defTabSz="857250">
              <a:lnSpc>
                <a:spcPts val="1823"/>
              </a:lnSpc>
            </a:pPr>
            <a:r>
              <a:rPr sz="2813" b="1" kern="0" spc="-211" baseline="4166" dirty="0">
                <a:solidFill>
                  <a:srgbClr val="F99A2E"/>
                </a:solidFill>
                <a:latin typeface="Tahoma"/>
                <a:cs typeface="Tahoma"/>
              </a:rPr>
              <a:t>“This</a:t>
            </a:r>
            <a:r>
              <a:rPr sz="2813" b="1" kern="0" spc="-246" baseline="4166" dirty="0">
                <a:solidFill>
                  <a:srgbClr val="F99A2E"/>
                </a:solidFill>
                <a:latin typeface="Tahoma"/>
                <a:cs typeface="Tahoma"/>
              </a:rPr>
              <a:t> </a:t>
            </a:r>
            <a:r>
              <a:rPr sz="2813" b="1" kern="0" spc="-175" baseline="2777" dirty="0">
                <a:solidFill>
                  <a:srgbClr val="F99A2E"/>
                </a:solidFill>
                <a:latin typeface="Tahoma"/>
                <a:cs typeface="Tahoma"/>
              </a:rPr>
              <a:t>cultura</a:t>
            </a:r>
            <a:r>
              <a:rPr sz="2813" b="1" kern="0" spc="-175" baseline="1388" dirty="0">
                <a:solidFill>
                  <a:srgbClr val="F99A2E"/>
                </a:solidFill>
                <a:latin typeface="Tahoma"/>
                <a:cs typeface="Tahoma"/>
              </a:rPr>
              <a:t>l</a:t>
            </a:r>
            <a:r>
              <a:rPr sz="2813" b="1" kern="0" spc="-246" baseline="1388" dirty="0">
                <a:solidFill>
                  <a:srgbClr val="F99A2E"/>
                </a:solidFill>
                <a:latin typeface="Tahoma"/>
                <a:cs typeface="Tahoma"/>
              </a:rPr>
              <a:t> </a:t>
            </a:r>
            <a:r>
              <a:rPr sz="2813" b="1" kern="0" spc="-189" baseline="1388" dirty="0">
                <a:solidFill>
                  <a:srgbClr val="F99A2E"/>
                </a:solidFill>
                <a:latin typeface="Tahoma"/>
                <a:cs typeface="Tahoma"/>
              </a:rPr>
              <a:t>projec</a:t>
            </a:r>
            <a:r>
              <a:rPr sz="1875" b="1" kern="0" spc="-127" dirty="0">
                <a:solidFill>
                  <a:srgbClr val="F99A2E"/>
                </a:solidFill>
                <a:latin typeface="Tahoma"/>
                <a:cs typeface="Tahoma"/>
              </a:rPr>
              <a:t>t</a:t>
            </a:r>
            <a:r>
              <a:rPr sz="1875" b="1" kern="0" spc="-164" dirty="0">
                <a:solidFill>
                  <a:srgbClr val="F99A2E"/>
                </a:solidFill>
                <a:latin typeface="Tahoma"/>
                <a:cs typeface="Tahoma"/>
              </a:rPr>
              <a:t> </a:t>
            </a:r>
            <a:r>
              <a:rPr sz="1875" b="1" kern="0" spc="-188" dirty="0">
                <a:solidFill>
                  <a:srgbClr val="F99A2E"/>
                </a:solidFill>
                <a:latin typeface="Tahoma"/>
                <a:cs typeface="Tahoma"/>
              </a:rPr>
              <a:t>was</a:t>
            </a:r>
            <a:r>
              <a:rPr sz="1875" b="1" kern="0" spc="-159" dirty="0">
                <a:solidFill>
                  <a:srgbClr val="F99A2E"/>
                </a:solidFill>
                <a:latin typeface="Tahoma"/>
                <a:cs typeface="Tahoma"/>
              </a:rPr>
              <a:t> </a:t>
            </a:r>
            <a:r>
              <a:rPr sz="1875" b="1" kern="0" spc="-117" dirty="0">
                <a:solidFill>
                  <a:srgbClr val="F99A2E"/>
                </a:solidFill>
                <a:latin typeface="Tahoma"/>
                <a:cs typeface="Tahoma"/>
              </a:rPr>
              <a:t>n</a:t>
            </a:r>
            <a:r>
              <a:rPr sz="2813" b="1" kern="0" spc="-175" baseline="-1388" dirty="0">
                <a:solidFill>
                  <a:srgbClr val="F99A2E"/>
                </a:solidFill>
                <a:latin typeface="Tahoma"/>
                <a:cs typeface="Tahoma"/>
              </a:rPr>
              <a:t>ot</a:t>
            </a:r>
            <a:r>
              <a:rPr sz="2813" b="1" kern="0" spc="-246" baseline="-1388" dirty="0">
                <a:solidFill>
                  <a:srgbClr val="F99A2E"/>
                </a:solidFill>
                <a:latin typeface="Tahoma"/>
                <a:cs typeface="Tahoma"/>
              </a:rPr>
              <a:t> </a:t>
            </a:r>
            <a:r>
              <a:rPr sz="2813" b="1" kern="0" spc="-175" baseline="-1388" dirty="0">
                <a:solidFill>
                  <a:srgbClr val="F99A2E"/>
                </a:solidFill>
                <a:latin typeface="Tahoma"/>
                <a:cs typeface="Tahoma"/>
              </a:rPr>
              <a:t>only</a:t>
            </a:r>
            <a:r>
              <a:rPr sz="2813" b="1" kern="0" spc="-246" baseline="-1388" dirty="0">
                <a:solidFill>
                  <a:srgbClr val="F99A2E"/>
                </a:solidFill>
                <a:latin typeface="Tahoma"/>
                <a:cs typeface="Tahoma"/>
              </a:rPr>
              <a:t> </a:t>
            </a:r>
            <a:r>
              <a:rPr sz="2813" b="1" kern="0" spc="-183" baseline="-1388" dirty="0">
                <a:solidFill>
                  <a:srgbClr val="F99A2E"/>
                </a:solidFill>
                <a:latin typeface="Tahoma"/>
                <a:cs typeface="Tahoma"/>
              </a:rPr>
              <a:t>b</a:t>
            </a:r>
            <a:r>
              <a:rPr sz="2813" b="1" kern="0" spc="-183" baseline="-2777" dirty="0">
                <a:solidFill>
                  <a:srgbClr val="F99A2E"/>
                </a:solidFill>
                <a:latin typeface="Tahoma"/>
                <a:cs typeface="Tahoma"/>
              </a:rPr>
              <a:t>enefici</a:t>
            </a:r>
            <a:r>
              <a:rPr sz="2813" b="1" kern="0" spc="-183" baseline="-4166" dirty="0">
                <a:solidFill>
                  <a:srgbClr val="F99A2E"/>
                </a:solidFill>
                <a:latin typeface="Tahoma"/>
                <a:cs typeface="Tahoma"/>
              </a:rPr>
              <a:t>al</a:t>
            </a:r>
            <a:r>
              <a:rPr sz="2813" b="1" kern="0" spc="-246" baseline="-4166" dirty="0">
                <a:solidFill>
                  <a:srgbClr val="F99A2E"/>
                </a:solidFill>
                <a:latin typeface="Tahoma"/>
                <a:cs typeface="Tahoma"/>
              </a:rPr>
              <a:t> </a:t>
            </a:r>
            <a:r>
              <a:rPr sz="2813" b="1" kern="0" spc="-211" baseline="-4166" dirty="0">
                <a:solidFill>
                  <a:srgbClr val="F99A2E"/>
                </a:solidFill>
                <a:latin typeface="Tahoma"/>
                <a:cs typeface="Tahoma"/>
              </a:rPr>
              <a:t>towa</a:t>
            </a:r>
            <a:r>
              <a:rPr sz="2813" b="1" kern="0" spc="-211" baseline="-5555" dirty="0">
                <a:solidFill>
                  <a:srgbClr val="F99A2E"/>
                </a:solidFill>
                <a:latin typeface="Tahoma"/>
                <a:cs typeface="Tahoma"/>
              </a:rPr>
              <a:t>rds</a:t>
            </a:r>
            <a:r>
              <a:rPr sz="2813" b="1" kern="0" spc="-238" baseline="-5555" dirty="0">
                <a:solidFill>
                  <a:srgbClr val="F99A2E"/>
                </a:solidFill>
                <a:latin typeface="Tahoma"/>
                <a:cs typeface="Tahoma"/>
              </a:rPr>
              <a:t> </a:t>
            </a:r>
            <a:r>
              <a:rPr sz="2813" b="1" kern="0" spc="-35" baseline="-5555" dirty="0">
                <a:solidFill>
                  <a:srgbClr val="F99A2E"/>
                </a:solidFill>
                <a:latin typeface="Tahoma"/>
                <a:cs typeface="Tahoma"/>
              </a:rPr>
              <a:t>my</a:t>
            </a:r>
            <a:endParaRPr sz="2813" kern="0" baseline="-5555">
              <a:solidFill>
                <a:sysClr val="windowText" lastClr="000000"/>
              </a:solidFill>
              <a:latin typeface="Tahoma"/>
              <a:cs typeface="Tahoma"/>
            </a:endParaRPr>
          </a:p>
        </p:txBody>
      </p:sp>
      <p:sp>
        <p:nvSpPr>
          <p:cNvPr id="14" name="object 14"/>
          <p:cNvSpPr txBox="1"/>
          <p:nvPr/>
        </p:nvSpPr>
        <p:spPr>
          <a:xfrm rot="120000">
            <a:off x="3883736" y="3247437"/>
            <a:ext cx="6366559" cy="230832"/>
          </a:xfrm>
          <a:prstGeom prst="rect">
            <a:avLst/>
          </a:prstGeom>
        </p:spPr>
        <p:txBody>
          <a:bodyPr vert="horz" wrap="square" lIns="0" tIns="0" rIns="0" bIns="0" rtlCol="0">
            <a:spAutoFit/>
          </a:bodyPr>
          <a:lstStyle/>
          <a:p>
            <a:pPr defTabSz="857250">
              <a:lnSpc>
                <a:spcPts val="1838"/>
              </a:lnSpc>
            </a:pPr>
            <a:r>
              <a:rPr sz="2813" b="1" kern="0" spc="-189" baseline="5555" dirty="0">
                <a:solidFill>
                  <a:srgbClr val="F99A2E"/>
                </a:solidFill>
                <a:latin typeface="Tahoma"/>
                <a:cs typeface="Tahoma"/>
              </a:rPr>
              <a:t>co</a:t>
            </a:r>
            <a:r>
              <a:rPr sz="2813" b="1" kern="0" spc="-189" baseline="4166" dirty="0">
                <a:solidFill>
                  <a:srgbClr val="F99A2E"/>
                </a:solidFill>
                <a:latin typeface="Tahoma"/>
                <a:cs typeface="Tahoma"/>
              </a:rPr>
              <a:t>nversa</a:t>
            </a:r>
            <a:r>
              <a:rPr sz="2813" b="1" kern="0" spc="-189" baseline="2777" dirty="0">
                <a:solidFill>
                  <a:srgbClr val="F99A2E"/>
                </a:solidFill>
                <a:latin typeface="Tahoma"/>
                <a:cs typeface="Tahoma"/>
              </a:rPr>
              <a:t>tional</a:t>
            </a:r>
            <a:r>
              <a:rPr sz="2813" b="1" kern="0" spc="-253" baseline="2777" dirty="0">
                <a:solidFill>
                  <a:srgbClr val="F99A2E"/>
                </a:solidFill>
                <a:latin typeface="Tahoma"/>
                <a:cs typeface="Tahoma"/>
              </a:rPr>
              <a:t> </a:t>
            </a:r>
            <a:r>
              <a:rPr sz="2813" b="1" kern="0" spc="-183" baseline="2777" dirty="0">
                <a:solidFill>
                  <a:srgbClr val="F99A2E"/>
                </a:solidFill>
                <a:latin typeface="Tahoma"/>
                <a:cs typeface="Tahoma"/>
              </a:rPr>
              <a:t>sk</a:t>
            </a:r>
            <a:r>
              <a:rPr sz="2813" b="1" kern="0" spc="-183" baseline="1388" dirty="0">
                <a:solidFill>
                  <a:srgbClr val="F99A2E"/>
                </a:solidFill>
                <a:latin typeface="Tahoma"/>
                <a:cs typeface="Tahoma"/>
              </a:rPr>
              <a:t>ills</a:t>
            </a:r>
            <a:r>
              <a:rPr sz="2813" b="1" kern="0" spc="-253" baseline="1388" dirty="0">
                <a:solidFill>
                  <a:srgbClr val="F99A2E"/>
                </a:solidFill>
                <a:latin typeface="Tahoma"/>
                <a:cs typeface="Tahoma"/>
              </a:rPr>
              <a:t> </a:t>
            </a:r>
            <a:r>
              <a:rPr sz="2813" b="1" kern="0" spc="-183" baseline="1388" dirty="0">
                <a:solidFill>
                  <a:srgbClr val="F99A2E"/>
                </a:solidFill>
                <a:latin typeface="Tahoma"/>
                <a:cs typeface="Tahoma"/>
              </a:rPr>
              <a:t>in</a:t>
            </a:r>
            <a:r>
              <a:rPr sz="2813" b="1" kern="0" spc="-253" baseline="1388" dirty="0">
                <a:solidFill>
                  <a:srgbClr val="F99A2E"/>
                </a:solidFill>
                <a:latin typeface="Tahoma"/>
                <a:cs typeface="Tahoma"/>
              </a:rPr>
              <a:t> </a:t>
            </a:r>
            <a:r>
              <a:rPr sz="2813" b="1" kern="0" spc="-246" baseline="1388" dirty="0">
                <a:solidFill>
                  <a:srgbClr val="F99A2E"/>
                </a:solidFill>
                <a:latin typeface="Tahoma"/>
                <a:cs typeface="Tahoma"/>
              </a:rPr>
              <a:t>S</a:t>
            </a:r>
            <a:r>
              <a:rPr sz="1875" b="1" kern="0" spc="-164" dirty="0">
                <a:solidFill>
                  <a:srgbClr val="F99A2E"/>
                </a:solidFill>
                <a:latin typeface="Tahoma"/>
                <a:cs typeface="Tahoma"/>
              </a:rPr>
              <a:t>panish</a:t>
            </a:r>
            <a:r>
              <a:rPr sz="1875" b="1" kern="0" spc="-169" dirty="0">
                <a:solidFill>
                  <a:srgbClr val="F99A2E"/>
                </a:solidFill>
                <a:latin typeface="Tahoma"/>
                <a:cs typeface="Tahoma"/>
              </a:rPr>
              <a:t> </a:t>
            </a:r>
            <a:r>
              <a:rPr sz="1875" b="1" kern="0" spc="-127" dirty="0">
                <a:solidFill>
                  <a:srgbClr val="F99A2E"/>
                </a:solidFill>
                <a:latin typeface="Tahoma"/>
                <a:cs typeface="Tahoma"/>
              </a:rPr>
              <a:t>b</a:t>
            </a:r>
            <a:r>
              <a:rPr sz="2813" b="1" kern="0" spc="-189" baseline="-1388" dirty="0">
                <a:solidFill>
                  <a:srgbClr val="F99A2E"/>
                </a:solidFill>
                <a:latin typeface="Tahoma"/>
                <a:cs typeface="Tahoma"/>
              </a:rPr>
              <a:t>ut</a:t>
            </a:r>
            <a:r>
              <a:rPr sz="2813" b="1" kern="0" spc="-253" baseline="-1388" dirty="0">
                <a:solidFill>
                  <a:srgbClr val="F99A2E"/>
                </a:solidFill>
                <a:latin typeface="Tahoma"/>
                <a:cs typeface="Tahoma"/>
              </a:rPr>
              <a:t> </a:t>
            </a:r>
            <a:r>
              <a:rPr sz="2813" b="1" kern="0" spc="-113" baseline="-1388" dirty="0">
                <a:solidFill>
                  <a:srgbClr val="F99A2E"/>
                </a:solidFill>
                <a:latin typeface="Tahoma"/>
                <a:cs typeface="Tahoma"/>
              </a:rPr>
              <a:t>it</a:t>
            </a:r>
            <a:r>
              <a:rPr sz="2813" b="1" kern="0" spc="-253" baseline="-1388" dirty="0">
                <a:solidFill>
                  <a:srgbClr val="F99A2E"/>
                </a:solidFill>
                <a:latin typeface="Tahoma"/>
                <a:cs typeface="Tahoma"/>
              </a:rPr>
              <a:t> </a:t>
            </a:r>
            <a:r>
              <a:rPr sz="2813" b="1" kern="0" spc="-203" baseline="-1388" dirty="0">
                <a:solidFill>
                  <a:srgbClr val="F99A2E"/>
                </a:solidFill>
                <a:latin typeface="Tahoma"/>
                <a:cs typeface="Tahoma"/>
              </a:rPr>
              <a:t>als</a:t>
            </a:r>
            <a:r>
              <a:rPr sz="2813" b="1" kern="0" spc="-203" baseline="-2777" dirty="0">
                <a:solidFill>
                  <a:srgbClr val="F99A2E"/>
                </a:solidFill>
                <a:latin typeface="Tahoma"/>
                <a:cs typeface="Tahoma"/>
              </a:rPr>
              <a:t>o</a:t>
            </a:r>
            <a:r>
              <a:rPr sz="2813" b="1" kern="0" spc="-253" baseline="-2777" dirty="0">
                <a:solidFill>
                  <a:srgbClr val="F99A2E"/>
                </a:solidFill>
                <a:latin typeface="Tahoma"/>
                <a:cs typeface="Tahoma"/>
              </a:rPr>
              <a:t> </a:t>
            </a:r>
            <a:r>
              <a:rPr sz="2813" b="1" kern="0" spc="-217" baseline="-2777" dirty="0">
                <a:solidFill>
                  <a:srgbClr val="F99A2E"/>
                </a:solidFill>
                <a:latin typeface="Tahoma"/>
                <a:cs typeface="Tahoma"/>
              </a:rPr>
              <a:t>widen</a:t>
            </a:r>
            <a:r>
              <a:rPr sz="2813" b="1" kern="0" spc="-217" baseline="-4166" dirty="0">
                <a:solidFill>
                  <a:srgbClr val="F99A2E"/>
                </a:solidFill>
                <a:latin typeface="Tahoma"/>
                <a:cs typeface="Tahoma"/>
              </a:rPr>
              <a:t>ed</a:t>
            </a:r>
            <a:r>
              <a:rPr sz="2813" b="1" kern="0" spc="-253" baseline="-4166" dirty="0">
                <a:solidFill>
                  <a:srgbClr val="F99A2E"/>
                </a:solidFill>
                <a:latin typeface="Tahoma"/>
                <a:cs typeface="Tahoma"/>
              </a:rPr>
              <a:t> my </a:t>
            </a:r>
            <a:r>
              <a:rPr sz="2813" b="1" kern="0" spc="-14" baseline="-4166" dirty="0">
                <a:solidFill>
                  <a:srgbClr val="F99A2E"/>
                </a:solidFill>
                <a:latin typeface="Tahoma"/>
                <a:cs typeface="Tahoma"/>
              </a:rPr>
              <a:t>w</a:t>
            </a:r>
            <a:r>
              <a:rPr sz="2813" b="1" kern="0" spc="-14" baseline="-5555" dirty="0">
                <a:solidFill>
                  <a:srgbClr val="F99A2E"/>
                </a:solidFill>
                <a:latin typeface="Tahoma"/>
                <a:cs typeface="Tahoma"/>
              </a:rPr>
              <a:t>orld</a:t>
            </a:r>
            <a:endParaRPr sz="2813" kern="0" baseline="-5555">
              <a:solidFill>
                <a:sysClr val="windowText" lastClr="000000"/>
              </a:solidFill>
              <a:latin typeface="Tahoma"/>
              <a:cs typeface="Tahoma"/>
            </a:endParaRPr>
          </a:p>
        </p:txBody>
      </p:sp>
      <p:sp>
        <p:nvSpPr>
          <p:cNvPr id="15" name="object 15"/>
          <p:cNvSpPr txBox="1"/>
          <p:nvPr/>
        </p:nvSpPr>
        <p:spPr>
          <a:xfrm rot="120000">
            <a:off x="4513556" y="3490082"/>
            <a:ext cx="5727096" cy="230832"/>
          </a:xfrm>
          <a:prstGeom prst="rect">
            <a:avLst/>
          </a:prstGeom>
        </p:spPr>
        <p:txBody>
          <a:bodyPr vert="horz" wrap="square" lIns="0" tIns="0" rIns="0" bIns="0" rtlCol="0">
            <a:spAutoFit/>
          </a:bodyPr>
          <a:lstStyle/>
          <a:p>
            <a:pPr defTabSz="857250">
              <a:lnSpc>
                <a:spcPts val="1823"/>
              </a:lnSpc>
            </a:pPr>
            <a:r>
              <a:rPr sz="2813" b="1" kern="0" spc="-161" baseline="4166" dirty="0">
                <a:solidFill>
                  <a:srgbClr val="F99A2E"/>
                </a:solidFill>
                <a:latin typeface="Tahoma"/>
                <a:cs typeface="Tahoma"/>
              </a:rPr>
              <a:t>vi</a:t>
            </a:r>
            <a:r>
              <a:rPr sz="2813" b="1" kern="0" spc="-161" baseline="2777" dirty="0">
                <a:solidFill>
                  <a:srgbClr val="F99A2E"/>
                </a:solidFill>
                <a:latin typeface="Tahoma"/>
                <a:cs typeface="Tahoma"/>
              </a:rPr>
              <a:t>ew.</a:t>
            </a:r>
            <a:r>
              <a:rPr sz="2813" b="1" kern="0" spc="260" baseline="2777" dirty="0">
                <a:solidFill>
                  <a:srgbClr val="F99A2E"/>
                </a:solidFill>
                <a:latin typeface="Tahoma"/>
                <a:cs typeface="Tahoma"/>
              </a:rPr>
              <a:t> </a:t>
            </a:r>
            <a:r>
              <a:rPr sz="2813" b="1" kern="0" spc="-183" baseline="2777" dirty="0">
                <a:solidFill>
                  <a:srgbClr val="F99A2E"/>
                </a:solidFill>
                <a:latin typeface="Tahoma"/>
                <a:cs typeface="Tahoma"/>
              </a:rPr>
              <a:t>Thi</a:t>
            </a:r>
            <a:r>
              <a:rPr sz="2813" b="1" kern="0" spc="-183" baseline="1388" dirty="0">
                <a:solidFill>
                  <a:srgbClr val="F99A2E"/>
                </a:solidFill>
                <a:latin typeface="Tahoma"/>
                <a:cs typeface="Tahoma"/>
              </a:rPr>
              <a:t>s</a:t>
            </a:r>
            <a:r>
              <a:rPr sz="2813" b="1" kern="0" spc="-295" baseline="1388" dirty="0">
                <a:solidFill>
                  <a:srgbClr val="F99A2E"/>
                </a:solidFill>
                <a:latin typeface="Tahoma"/>
                <a:cs typeface="Tahoma"/>
              </a:rPr>
              <a:t> </a:t>
            </a:r>
            <a:r>
              <a:rPr sz="2813" b="1" kern="0" spc="-203" baseline="1388" dirty="0">
                <a:solidFill>
                  <a:srgbClr val="F99A2E"/>
                </a:solidFill>
                <a:latin typeface="Tahoma"/>
                <a:cs typeface="Tahoma"/>
              </a:rPr>
              <a:t>also</a:t>
            </a:r>
            <a:r>
              <a:rPr sz="2813" b="1" kern="0" spc="-295" baseline="1388" dirty="0">
                <a:solidFill>
                  <a:srgbClr val="F99A2E"/>
                </a:solidFill>
                <a:latin typeface="Tahoma"/>
                <a:cs typeface="Tahoma"/>
              </a:rPr>
              <a:t> </a:t>
            </a:r>
            <a:r>
              <a:rPr sz="2813" b="1" kern="0" spc="-203" baseline="1388" dirty="0">
                <a:solidFill>
                  <a:srgbClr val="F99A2E"/>
                </a:solidFill>
                <a:latin typeface="Tahoma"/>
                <a:cs typeface="Tahoma"/>
              </a:rPr>
              <a:t>al</a:t>
            </a:r>
            <a:r>
              <a:rPr sz="1875" b="1" kern="0" spc="-136" dirty="0">
                <a:solidFill>
                  <a:srgbClr val="F99A2E"/>
                </a:solidFill>
                <a:latin typeface="Tahoma"/>
                <a:cs typeface="Tahoma"/>
              </a:rPr>
              <a:t>lowed</a:t>
            </a:r>
            <a:r>
              <a:rPr sz="1875" b="1" kern="0" spc="-197" dirty="0">
                <a:solidFill>
                  <a:srgbClr val="F99A2E"/>
                </a:solidFill>
                <a:latin typeface="Tahoma"/>
                <a:cs typeface="Tahoma"/>
              </a:rPr>
              <a:t> </a:t>
            </a:r>
            <a:r>
              <a:rPr sz="1875" b="1" kern="0" spc="-89" dirty="0">
                <a:solidFill>
                  <a:srgbClr val="F99A2E"/>
                </a:solidFill>
                <a:latin typeface="Tahoma"/>
                <a:cs typeface="Tahoma"/>
              </a:rPr>
              <a:t>fo</a:t>
            </a:r>
            <a:r>
              <a:rPr sz="2813" b="1" kern="0" spc="-133" baseline="-1388" dirty="0">
                <a:solidFill>
                  <a:srgbClr val="F99A2E"/>
                </a:solidFill>
                <a:latin typeface="Tahoma"/>
                <a:cs typeface="Tahoma"/>
              </a:rPr>
              <a:t>r</a:t>
            </a:r>
            <a:r>
              <a:rPr sz="2813" b="1" kern="0" spc="-295" baseline="-1388" dirty="0">
                <a:solidFill>
                  <a:srgbClr val="F99A2E"/>
                </a:solidFill>
                <a:latin typeface="Tahoma"/>
                <a:cs typeface="Tahoma"/>
              </a:rPr>
              <a:t> </a:t>
            </a:r>
            <a:r>
              <a:rPr sz="2813" b="1" kern="0" spc="-266" baseline="-1388" dirty="0">
                <a:solidFill>
                  <a:srgbClr val="F99A2E"/>
                </a:solidFill>
                <a:latin typeface="Tahoma"/>
                <a:cs typeface="Tahoma"/>
              </a:rPr>
              <a:t>me</a:t>
            </a:r>
            <a:r>
              <a:rPr sz="2813" b="1" kern="0" spc="-295" baseline="-1388" dirty="0">
                <a:solidFill>
                  <a:srgbClr val="F99A2E"/>
                </a:solidFill>
                <a:latin typeface="Tahoma"/>
                <a:cs typeface="Tahoma"/>
              </a:rPr>
              <a:t> </a:t>
            </a:r>
            <a:r>
              <a:rPr sz="2813" b="1" kern="0" spc="-133" baseline="-1388" dirty="0">
                <a:solidFill>
                  <a:srgbClr val="F99A2E"/>
                </a:solidFill>
                <a:latin typeface="Tahoma"/>
                <a:cs typeface="Tahoma"/>
              </a:rPr>
              <a:t>to</a:t>
            </a:r>
            <a:r>
              <a:rPr sz="2813" b="1" kern="0" spc="-295" baseline="-1388" dirty="0">
                <a:solidFill>
                  <a:srgbClr val="F99A2E"/>
                </a:solidFill>
                <a:latin typeface="Tahoma"/>
                <a:cs typeface="Tahoma"/>
              </a:rPr>
              <a:t> </a:t>
            </a:r>
            <a:r>
              <a:rPr sz="2813" b="1" kern="0" spc="-196" baseline="-2777" dirty="0">
                <a:solidFill>
                  <a:srgbClr val="F99A2E"/>
                </a:solidFill>
                <a:latin typeface="Tahoma"/>
                <a:cs typeface="Tahoma"/>
              </a:rPr>
              <a:t>conver</a:t>
            </a:r>
            <a:r>
              <a:rPr sz="2813" b="1" kern="0" spc="-196" baseline="-4166" dirty="0">
                <a:solidFill>
                  <a:srgbClr val="F99A2E"/>
                </a:solidFill>
                <a:latin typeface="Tahoma"/>
                <a:cs typeface="Tahoma"/>
              </a:rPr>
              <a:t>se</a:t>
            </a:r>
            <a:r>
              <a:rPr sz="2813" b="1" kern="0" spc="-288" baseline="-4166" dirty="0">
                <a:solidFill>
                  <a:srgbClr val="F99A2E"/>
                </a:solidFill>
                <a:latin typeface="Tahoma"/>
                <a:cs typeface="Tahoma"/>
              </a:rPr>
              <a:t> </a:t>
            </a:r>
            <a:r>
              <a:rPr sz="2813" b="1" kern="0" spc="-203" baseline="-4166" dirty="0">
                <a:solidFill>
                  <a:srgbClr val="F99A2E"/>
                </a:solidFill>
                <a:latin typeface="Tahoma"/>
                <a:cs typeface="Tahoma"/>
              </a:rPr>
              <a:t>with</a:t>
            </a:r>
            <a:r>
              <a:rPr sz="2813" b="1" kern="0" spc="-295" baseline="-4166" dirty="0">
                <a:solidFill>
                  <a:srgbClr val="F99A2E"/>
                </a:solidFill>
                <a:latin typeface="Tahoma"/>
                <a:cs typeface="Tahoma"/>
              </a:rPr>
              <a:t> </a:t>
            </a:r>
            <a:r>
              <a:rPr sz="2813" b="1" kern="0" spc="-14" baseline="-5555" dirty="0">
                <a:solidFill>
                  <a:srgbClr val="F99A2E"/>
                </a:solidFill>
                <a:latin typeface="Tahoma"/>
                <a:cs typeface="Tahoma"/>
              </a:rPr>
              <a:t>native</a:t>
            </a:r>
            <a:endParaRPr sz="2813" kern="0" baseline="-5555">
              <a:solidFill>
                <a:sysClr val="windowText" lastClr="000000"/>
              </a:solidFill>
              <a:latin typeface="Tahoma"/>
              <a:cs typeface="Tahoma"/>
            </a:endParaRPr>
          </a:p>
        </p:txBody>
      </p:sp>
      <p:sp>
        <p:nvSpPr>
          <p:cNvPr id="16" name="object 16"/>
          <p:cNvSpPr txBox="1"/>
          <p:nvPr/>
        </p:nvSpPr>
        <p:spPr>
          <a:xfrm rot="120000">
            <a:off x="3920018" y="3709100"/>
            <a:ext cx="6311234" cy="230832"/>
          </a:xfrm>
          <a:prstGeom prst="rect">
            <a:avLst/>
          </a:prstGeom>
        </p:spPr>
        <p:txBody>
          <a:bodyPr vert="horz" wrap="square" lIns="0" tIns="0" rIns="0" bIns="0" rtlCol="0">
            <a:spAutoFit/>
          </a:bodyPr>
          <a:lstStyle/>
          <a:p>
            <a:pPr defTabSz="857250">
              <a:lnSpc>
                <a:spcPts val="1833"/>
              </a:lnSpc>
            </a:pPr>
            <a:r>
              <a:rPr sz="2813" b="1" kern="0" spc="-217" baseline="5555" dirty="0">
                <a:solidFill>
                  <a:srgbClr val="F99A2E"/>
                </a:solidFill>
                <a:latin typeface="Tahoma"/>
                <a:cs typeface="Tahoma"/>
              </a:rPr>
              <a:t>s</a:t>
            </a:r>
            <a:r>
              <a:rPr sz="2813" b="1" kern="0" spc="-217" baseline="4166" dirty="0">
                <a:solidFill>
                  <a:srgbClr val="F99A2E"/>
                </a:solidFill>
                <a:latin typeface="Tahoma"/>
                <a:cs typeface="Tahoma"/>
              </a:rPr>
              <a:t>peaker</a:t>
            </a:r>
            <a:r>
              <a:rPr sz="2813" b="1" kern="0" spc="-217" baseline="2777" dirty="0">
                <a:solidFill>
                  <a:srgbClr val="F99A2E"/>
                </a:solidFill>
                <a:latin typeface="Tahoma"/>
                <a:cs typeface="Tahoma"/>
              </a:rPr>
              <a:t>s</a:t>
            </a:r>
            <a:r>
              <a:rPr sz="2813" b="1" kern="0" spc="-253" baseline="2777" dirty="0">
                <a:solidFill>
                  <a:srgbClr val="F99A2E"/>
                </a:solidFill>
                <a:latin typeface="Tahoma"/>
                <a:cs typeface="Tahoma"/>
              </a:rPr>
              <a:t> </a:t>
            </a:r>
            <a:r>
              <a:rPr sz="2813" b="1" kern="0" spc="-203" baseline="2777" dirty="0">
                <a:solidFill>
                  <a:srgbClr val="F99A2E"/>
                </a:solidFill>
                <a:latin typeface="Tahoma"/>
                <a:cs typeface="Tahoma"/>
              </a:rPr>
              <a:t>with</a:t>
            </a:r>
            <a:r>
              <a:rPr sz="2813" b="1" kern="0" spc="-246" baseline="2777" dirty="0">
                <a:solidFill>
                  <a:srgbClr val="F99A2E"/>
                </a:solidFill>
                <a:latin typeface="Tahoma"/>
                <a:cs typeface="Tahoma"/>
              </a:rPr>
              <a:t> </a:t>
            </a:r>
            <a:r>
              <a:rPr sz="2813" b="1" kern="0" spc="-168" baseline="2777" dirty="0">
                <a:solidFill>
                  <a:srgbClr val="F99A2E"/>
                </a:solidFill>
                <a:latin typeface="Tahoma"/>
                <a:cs typeface="Tahoma"/>
              </a:rPr>
              <a:t>d</a:t>
            </a:r>
            <a:r>
              <a:rPr sz="2813" b="1" kern="0" spc="-168" baseline="1388" dirty="0">
                <a:solidFill>
                  <a:srgbClr val="F99A2E"/>
                </a:solidFill>
                <a:latin typeface="Tahoma"/>
                <a:cs typeface="Tahoma"/>
              </a:rPr>
              <a:t>ifferent</a:t>
            </a:r>
            <a:r>
              <a:rPr sz="2813" b="1" kern="0" spc="-253" baseline="1388" dirty="0">
                <a:solidFill>
                  <a:srgbClr val="F99A2E"/>
                </a:solidFill>
                <a:latin typeface="Tahoma"/>
                <a:cs typeface="Tahoma"/>
              </a:rPr>
              <a:t> </a:t>
            </a:r>
            <a:r>
              <a:rPr sz="1875" b="1" kern="0" spc="-127" dirty="0">
                <a:solidFill>
                  <a:srgbClr val="F99A2E"/>
                </a:solidFill>
                <a:latin typeface="Tahoma"/>
                <a:cs typeface="Tahoma"/>
              </a:rPr>
              <a:t>dialects</a:t>
            </a:r>
            <a:r>
              <a:rPr sz="1875" b="1" kern="0" spc="-164" dirty="0">
                <a:solidFill>
                  <a:srgbClr val="F99A2E"/>
                </a:solidFill>
                <a:latin typeface="Tahoma"/>
                <a:cs typeface="Tahoma"/>
              </a:rPr>
              <a:t> </a:t>
            </a:r>
            <a:r>
              <a:rPr sz="2813" b="1" kern="0" spc="-217" baseline="-1388" dirty="0">
                <a:solidFill>
                  <a:srgbClr val="F99A2E"/>
                </a:solidFill>
                <a:latin typeface="Tahoma"/>
                <a:cs typeface="Tahoma"/>
              </a:rPr>
              <a:t>than</a:t>
            </a:r>
            <a:r>
              <a:rPr sz="2813" b="1" kern="0" spc="-246" baseline="-1388" dirty="0">
                <a:solidFill>
                  <a:srgbClr val="F99A2E"/>
                </a:solidFill>
                <a:latin typeface="Tahoma"/>
                <a:cs typeface="Tahoma"/>
              </a:rPr>
              <a:t> </a:t>
            </a:r>
            <a:r>
              <a:rPr sz="2813" b="1" kern="0" spc="-238" baseline="-1388" dirty="0">
                <a:solidFill>
                  <a:srgbClr val="F99A2E"/>
                </a:solidFill>
                <a:latin typeface="Tahoma"/>
                <a:cs typeface="Tahoma"/>
              </a:rPr>
              <a:t>w</a:t>
            </a:r>
            <a:r>
              <a:rPr sz="2813" b="1" kern="0" spc="-238" baseline="-2777" dirty="0">
                <a:solidFill>
                  <a:srgbClr val="F99A2E"/>
                </a:solidFill>
                <a:latin typeface="Tahoma"/>
                <a:cs typeface="Tahoma"/>
              </a:rPr>
              <a:t>hat</a:t>
            </a:r>
            <a:r>
              <a:rPr sz="2813" b="1" kern="0" spc="-253" baseline="-2777" dirty="0">
                <a:solidFill>
                  <a:srgbClr val="F99A2E"/>
                </a:solidFill>
                <a:latin typeface="Tahoma"/>
                <a:cs typeface="Tahoma"/>
              </a:rPr>
              <a:t> </a:t>
            </a:r>
            <a:r>
              <a:rPr sz="2813" b="1" kern="0" spc="-492" baseline="-2777" dirty="0">
                <a:solidFill>
                  <a:srgbClr val="F99A2E"/>
                </a:solidFill>
                <a:latin typeface="Tahoma"/>
                <a:cs typeface="Tahoma"/>
              </a:rPr>
              <a:t>I</a:t>
            </a:r>
            <a:r>
              <a:rPr sz="2813" b="1" kern="0" spc="-246" baseline="-2777" dirty="0">
                <a:solidFill>
                  <a:srgbClr val="F99A2E"/>
                </a:solidFill>
                <a:latin typeface="Tahoma"/>
                <a:cs typeface="Tahoma"/>
              </a:rPr>
              <a:t> </a:t>
            </a:r>
            <a:r>
              <a:rPr sz="2813" b="1" kern="0" spc="-232" baseline="-2777" dirty="0">
                <a:solidFill>
                  <a:srgbClr val="F99A2E"/>
                </a:solidFill>
                <a:latin typeface="Tahoma"/>
                <a:cs typeface="Tahoma"/>
              </a:rPr>
              <a:t>ha</a:t>
            </a:r>
            <a:r>
              <a:rPr sz="2813" b="1" kern="0" spc="-232" baseline="-4166" dirty="0">
                <a:solidFill>
                  <a:srgbClr val="F99A2E"/>
                </a:solidFill>
                <a:latin typeface="Tahoma"/>
                <a:cs typeface="Tahoma"/>
              </a:rPr>
              <a:t>d</a:t>
            </a:r>
            <a:r>
              <a:rPr sz="2813" b="1" kern="0" spc="-246" baseline="-4166" dirty="0">
                <a:solidFill>
                  <a:srgbClr val="F99A2E"/>
                </a:solidFill>
                <a:latin typeface="Tahoma"/>
                <a:cs typeface="Tahoma"/>
              </a:rPr>
              <a:t> </a:t>
            </a:r>
            <a:r>
              <a:rPr sz="2813" b="1" kern="0" spc="-203" baseline="-4166" dirty="0">
                <a:solidFill>
                  <a:srgbClr val="F99A2E"/>
                </a:solidFill>
                <a:latin typeface="Tahoma"/>
                <a:cs typeface="Tahoma"/>
              </a:rPr>
              <a:t>heard</a:t>
            </a:r>
            <a:r>
              <a:rPr sz="2813" b="1" kern="0" spc="-253" baseline="-4166" dirty="0">
                <a:solidFill>
                  <a:srgbClr val="F99A2E"/>
                </a:solidFill>
                <a:latin typeface="Tahoma"/>
                <a:cs typeface="Tahoma"/>
              </a:rPr>
              <a:t> </a:t>
            </a:r>
            <a:r>
              <a:rPr sz="2813" b="1" kern="0" spc="-183" baseline="-5555" dirty="0">
                <a:solidFill>
                  <a:srgbClr val="F99A2E"/>
                </a:solidFill>
                <a:latin typeface="Tahoma"/>
                <a:cs typeface="Tahoma"/>
              </a:rPr>
              <a:t>in</a:t>
            </a:r>
            <a:r>
              <a:rPr sz="2813" b="1" kern="0" spc="-246" baseline="-5555" dirty="0">
                <a:solidFill>
                  <a:srgbClr val="F99A2E"/>
                </a:solidFill>
                <a:latin typeface="Tahoma"/>
                <a:cs typeface="Tahoma"/>
              </a:rPr>
              <a:t> </a:t>
            </a:r>
            <a:r>
              <a:rPr sz="2813" b="1" kern="0" spc="-35" baseline="-5555" dirty="0">
                <a:solidFill>
                  <a:srgbClr val="F99A2E"/>
                </a:solidFill>
                <a:latin typeface="Tahoma"/>
                <a:cs typeface="Tahoma"/>
              </a:rPr>
              <a:t>my</a:t>
            </a:r>
            <a:endParaRPr sz="2813" kern="0" baseline="-5555">
              <a:solidFill>
                <a:sysClr val="windowText" lastClr="000000"/>
              </a:solidFill>
              <a:latin typeface="Tahoma"/>
              <a:cs typeface="Tahoma"/>
            </a:endParaRPr>
          </a:p>
        </p:txBody>
      </p:sp>
      <p:sp>
        <p:nvSpPr>
          <p:cNvPr id="17" name="object 17"/>
          <p:cNvSpPr txBox="1"/>
          <p:nvPr/>
        </p:nvSpPr>
        <p:spPr>
          <a:xfrm rot="120000">
            <a:off x="7953574" y="4011125"/>
            <a:ext cx="2269949" cy="243656"/>
          </a:xfrm>
          <a:prstGeom prst="rect">
            <a:avLst/>
          </a:prstGeom>
        </p:spPr>
        <p:txBody>
          <a:bodyPr vert="horz" wrap="square" lIns="0" tIns="0" rIns="0" bIns="0" rtlCol="0">
            <a:spAutoFit/>
          </a:bodyPr>
          <a:lstStyle/>
          <a:p>
            <a:pPr defTabSz="857250">
              <a:lnSpc>
                <a:spcPts val="1875"/>
              </a:lnSpc>
            </a:pPr>
            <a:r>
              <a:rPr sz="2813" b="1" kern="0" spc="-225" baseline="4166" dirty="0">
                <a:solidFill>
                  <a:srgbClr val="F99A2E"/>
                </a:solidFill>
                <a:latin typeface="Tahoma"/>
                <a:cs typeface="Tahoma"/>
              </a:rPr>
              <a:t>cl</a:t>
            </a:r>
            <a:r>
              <a:rPr sz="2813" b="1" kern="0" spc="-225" baseline="2777" dirty="0">
                <a:solidFill>
                  <a:srgbClr val="F99A2E"/>
                </a:solidFill>
                <a:latin typeface="Tahoma"/>
                <a:cs typeface="Tahoma"/>
              </a:rPr>
              <a:t>asses</a:t>
            </a:r>
            <a:r>
              <a:rPr sz="2813" b="1" kern="0" spc="-232" baseline="2777" dirty="0">
                <a:solidFill>
                  <a:srgbClr val="F99A2E"/>
                </a:solidFill>
                <a:latin typeface="Tahoma"/>
                <a:cs typeface="Tahoma"/>
              </a:rPr>
              <a:t> </a:t>
            </a:r>
            <a:r>
              <a:rPr sz="2813" b="1" kern="0" spc="-141" baseline="2777" dirty="0">
                <a:solidFill>
                  <a:srgbClr val="F99A2E"/>
                </a:solidFill>
                <a:latin typeface="Tahoma"/>
                <a:cs typeface="Tahoma"/>
              </a:rPr>
              <a:t>tr</a:t>
            </a:r>
            <a:r>
              <a:rPr sz="2813" b="1" kern="0" spc="-141" baseline="1388" dirty="0">
                <a:solidFill>
                  <a:srgbClr val="F99A2E"/>
                </a:solidFill>
                <a:latin typeface="Tahoma"/>
                <a:cs typeface="Tahoma"/>
              </a:rPr>
              <a:t>aditiona</a:t>
            </a:r>
            <a:r>
              <a:rPr sz="1875" b="1" kern="0" spc="-94" dirty="0">
                <a:solidFill>
                  <a:srgbClr val="F99A2E"/>
                </a:solidFill>
                <a:latin typeface="Tahoma"/>
                <a:cs typeface="Tahoma"/>
              </a:rPr>
              <a:t>lly.”</a:t>
            </a:r>
            <a:endParaRPr sz="1875" kern="0">
              <a:solidFill>
                <a:sysClr val="windowText" lastClr="000000"/>
              </a:solidFill>
              <a:latin typeface="Tahoma"/>
              <a:cs typeface="Tahoma"/>
            </a:endParaRPr>
          </a:p>
        </p:txBody>
      </p:sp>
      <p:sp>
        <p:nvSpPr>
          <p:cNvPr id="18" name="object 18"/>
          <p:cNvSpPr txBox="1"/>
          <p:nvPr/>
        </p:nvSpPr>
        <p:spPr>
          <a:xfrm rot="21480000">
            <a:off x="3248973" y="1116297"/>
            <a:ext cx="5502486" cy="230832"/>
          </a:xfrm>
          <a:prstGeom prst="rect">
            <a:avLst/>
          </a:prstGeom>
        </p:spPr>
        <p:txBody>
          <a:bodyPr vert="horz" wrap="square" lIns="0" tIns="0" rIns="0" bIns="0" rtlCol="0">
            <a:spAutoFit/>
          </a:bodyPr>
          <a:lstStyle/>
          <a:p>
            <a:pPr defTabSz="857250">
              <a:lnSpc>
                <a:spcPts val="1800"/>
              </a:lnSpc>
            </a:pPr>
            <a:r>
              <a:rPr sz="1781" b="1" kern="0" spc="-70" dirty="0">
                <a:solidFill>
                  <a:srgbClr val="666666"/>
                </a:solidFill>
                <a:latin typeface="Tahoma"/>
                <a:cs typeface="Tahoma"/>
              </a:rPr>
              <a:t>“My</a:t>
            </a:r>
            <a:r>
              <a:rPr sz="1781" b="1" kern="0" spc="-155" dirty="0">
                <a:solidFill>
                  <a:srgbClr val="666666"/>
                </a:solidFill>
                <a:latin typeface="Tahoma"/>
                <a:cs typeface="Tahoma"/>
              </a:rPr>
              <a:t> </a:t>
            </a:r>
            <a:r>
              <a:rPr sz="1781" b="1" kern="0" spc="-98" dirty="0">
                <a:solidFill>
                  <a:srgbClr val="666666"/>
                </a:solidFill>
                <a:latin typeface="Tahoma"/>
                <a:cs typeface="Tahoma"/>
              </a:rPr>
              <a:t>final</a:t>
            </a:r>
            <a:r>
              <a:rPr sz="1781" b="1" kern="0" spc="-155" dirty="0">
                <a:solidFill>
                  <a:srgbClr val="666666"/>
                </a:solidFill>
                <a:latin typeface="Tahoma"/>
                <a:cs typeface="Tahoma"/>
              </a:rPr>
              <a:t> </a:t>
            </a:r>
            <a:r>
              <a:rPr sz="1781" b="1" kern="0" spc="-103" dirty="0">
                <a:solidFill>
                  <a:srgbClr val="666666"/>
                </a:solidFill>
                <a:latin typeface="Tahoma"/>
                <a:cs typeface="Tahoma"/>
              </a:rPr>
              <a:t>co</a:t>
            </a:r>
            <a:r>
              <a:rPr sz="2672" b="1" kern="0" spc="-155" baseline="1461" dirty="0">
                <a:solidFill>
                  <a:srgbClr val="666666"/>
                </a:solidFill>
                <a:latin typeface="Tahoma"/>
                <a:cs typeface="Tahoma"/>
              </a:rPr>
              <a:t>nversation</a:t>
            </a:r>
            <a:r>
              <a:rPr sz="2672" b="1" kern="0" spc="-225" baseline="1461" dirty="0">
                <a:solidFill>
                  <a:srgbClr val="666666"/>
                </a:solidFill>
                <a:latin typeface="Tahoma"/>
                <a:cs typeface="Tahoma"/>
              </a:rPr>
              <a:t> </a:t>
            </a:r>
            <a:r>
              <a:rPr sz="2672" b="1" kern="0" spc="-238" baseline="1461" dirty="0">
                <a:solidFill>
                  <a:srgbClr val="666666"/>
                </a:solidFill>
                <a:latin typeface="Tahoma"/>
                <a:cs typeface="Tahoma"/>
              </a:rPr>
              <a:t>was</a:t>
            </a:r>
            <a:r>
              <a:rPr sz="2672" b="1" kern="0" spc="-232" baseline="1461" dirty="0">
                <a:solidFill>
                  <a:srgbClr val="666666"/>
                </a:solidFill>
                <a:latin typeface="Tahoma"/>
                <a:cs typeface="Tahoma"/>
              </a:rPr>
              <a:t> </a:t>
            </a:r>
            <a:r>
              <a:rPr sz="2672" b="1" kern="0" spc="-211" baseline="1461" dirty="0">
                <a:solidFill>
                  <a:srgbClr val="666666"/>
                </a:solidFill>
                <a:latin typeface="Tahoma"/>
                <a:cs typeface="Tahoma"/>
              </a:rPr>
              <a:t>my</a:t>
            </a:r>
            <a:r>
              <a:rPr sz="2672" b="1" kern="0" spc="-225" baseline="1461" dirty="0">
                <a:solidFill>
                  <a:srgbClr val="666666"/>
                </a:solidFill>
                <a:latin typeface="Tahoma"/>
                <a:cs typeface="Tahoma"/>
              </a:rPr>
              <a:t> </a:t>
            </a:r>
            <a:r>
              <a:rPr sz="2672" b="1" kern="0" spc="-141" baseline="1461" dirty="0">
                <a:solidFill>
                  <a:srgbClr val="666666"/>
                </a:solidFill>
                <a:latin typeface="Tahoma"/>
                <a:cs typeface="Tahoma"/>
              </a:rPr>
              <a:t>favor</a:t>
            </a:r>
            <a:r>
              <a:rPr sz="2672" b="1" kern="0" spc="-141" baseline="2923" dirty="0">
                <a:solidFill>
                  <a:srgbClr val="666666"/>
                </a:solidFill>
                <a:latin typeface="Tahoma"/>
                <a:cs typeface="Tahoma"/>
              </a:rPr>
              <a:t>ite.</a:t>
            </a:r>
            <a:r>
              <a:rPr sz="2672" b="1" kern="0" spc="-232" baseline="2923" dirty="0">
                <a:solidFill>
                  <a:srgbClr val="666666"/>
                </a:solidFill>
                <a:latin typeface="Tahoma"/>
                <a:cs typeface="Tahoma"/>
              </a:rPr>
              <a:t> </a:t>
            </a:r>
            <a:r>
              <a:rPr sz="2672" b="1" kern="0" spc="-457" baseline="2923" dirty="0">
                <a:solidFill>
                  <a:srgbClr val="666666"/>
                </a:solidFill>
                <a:latin typeface="Tahoma"/>
                <a:cs typeface="Tahoma"/>
              </a:rPr>
              <a:t>I</a:t>
            </a:r>
            <a:r>
              <a:rPr sz="2672" b="1" kern="0" spc="-225" baseline="2923" dirty="0">
                <a:solidFill>
                  <a:srgbClr val="666666"/>
                </a:solidFill>
                <a:latin typeface="Tahoma"/>
                <a:cs typeface="Tahoma"/>
              </a:rPr>
              <a:t> </a:t>
            </a:r>
            <a:r>
              <a:rPr sz="2672" b="1" kern="0" spc="-196" baseline="2923" dirty="0">
                <a:solidFill>
                  <a:srgbClr val="666666"/>
                </a:solidFill>
                <a:latin typeface="Tahoma"/>
                <a:cs typeface="Tahoma"/>
              </a:rPr>
              <a:t>had</a:t>
            </a:r>
            <a:r>
              <a:rPr sz="2672" b="1" kern="0" spc="-232" baseline="2923" dirty="0">
                <a:solidFill>
                  <a:srgbClr val="666666"/>
                </a:solidFill>
                <a:latin typeface="Tahoma"/>
                <a:cs typeface="Tahoma"/>
              </a:rPr>
              <a:t> </a:t>
            </a:r>
            <a:r>
              <a:rPr sz="2672" b="1" kern="0" spc="-155" baseline="2923" dirty="0">
                <a:solidFill>
                  <a:srgbClr val="666666"/>
                </a:solidFill>
                <a:latin typeface="Tahoma"/>
                <a:cs typeface="Tahoma"/>
              </a:rPr>
              <a:t>the</a:t>
            </a:r>
            <a:r>
              <a:rPr sz="2672" b="1" kern="0" spc="-225" baseline="2923" dirty="0">
                <a:solidFill>
                  <a:srgbClr val="666666"/>
                </a:solidFill>
                <a:latin typeface="Tahoma"/>
                <a:cs typeface="Tahoma"/>
              </a:rPr>
              <a:t> </a:t>
            </a:r>
            <a:r>
              <a:rPr sz="2672" b="1" kern="0" spc="-28" baseline="2923" dirty="0">
                <a:solidFill>
                  <a:srgbClr val="666666"/>
                </a:solidFill>
                <a:latin typeface="Tahoma"/>
                <a:cs typeface="Tahoma"/>
              </a:rPr>
              <a:t>most</a:t>
            </a:r>
            <a:endParaRPr sz="2672" kern="0" baseline="2923">
              <a:solidFill>
                <a:sysClr val="windowText" lastClr="000000"/>
              </a:solidFill>
              <a:latin typeface="Tahoma"/>
              <a:cs typeface="Tahoma"/>
            </a:endParaRPr>
          </a:p>
        </p:txBody>
      </p:sp>
      <p:sp>
        <p:nvSpPr>
          <p:cNvPr id="19" name="object 19"/>
          <p:cNvSpPr txBox="1"/>
          <p:nvPr/>
        </p:nvSpPr>
        <p:spPr>
          <a:xfrm rot="21480000">
            <a:off x="3257330" y="1351086"/>
            <a:ext cx="4990412" cy="230832"/>
          </a:xfrm>
          <a:prstGeom prst="rect">
            <a:avLst/>
          </a:prstGeom>
        </p:spPr>
        <p:txBody>
          <a:bodyPr vert="horz" wrap="square" lIns="0" tIns="0" rIns="0" bIns="0" rtlCol="0">
            <a:spAutoFit/>
          </a:bodyPr>
          <a:lstStyle/>
          <a:p>
            <a:pPr defTabSz="857250">
              <a:lnSpc>
                <a:spcPts val="1800"/>
              </a:lnSpc>
            </a:pPr>
            <a:r>
              <a:rPr sz="1781" b="1" kern="0" spc="-103" dirty="0">
                <a:solidFill>
                  <a:srgbClr val="666666"/>
                </a:solidFill>
                <a:latin typeface="Tahoma"/>
                <a:cs typeface="Tahoma"/>
              </a:rPr>
              <a:t>confidence</a:t>
            </a:r>
            <a:r>
              <a:rPr sz="1781" b="1" kern="0" spc="-155" dirty="0">
                <a:solidFill>
                  <a:srgbClr val="666666"/>
                </a:solidFill>
                <a:latin typeface="Tahoma"/>
                <a:cs typeface="Tahoma"/>
              </a:rPr>
              <a:t> </a:t>
            </a:r>
            <a:r>
              <a:rPr sz="1781" b="1" kern="0" spc="-98" dirty="0">
                <a:solidFill>
                  <a:srgbClr val="666666"/>
                </a:solidFill>
                <a:latin typeface="Tahoma"/>
                <a:cs typeface="Tahoma"/>
              </a:rPr>
              <a:t>b</a:t>
            </a:r>
            <a:r>
              <a:rPr sz="2672" b="1" kern="0" spc="-147" baseline="1461" dirty="0">
                <a:solidFill>
                  <a:srgbClr val="666666"/>
                </a:solidFill>
                <a:latin typeface="Tahoma"/>
                <a:cs typeface="Tahoma"/>
              </a:rPr>
              <a:t>y</a:t>
            </a:r>
            <a:r>
              <a:rPr sz="2672" b="1" kern="0" spc="-232" baseline="1461" dirty="0">
                <a:solidFill>
                  <a:srgbClr val="666666"/>
                </a:solidFill>
                <a:latin typeface="Tahoma"/>
                <a:cs typeface="Tahoma"/>
              </a:rPr>
              <a:t> </a:t>
            </a:r>
            <a:r>
              <a:rPr sz="2672" b="1" kern="0" spc="-155" baseline="1461" dirty="0">
                <a:solidFill>
                  <a:srgbClr val="666666"/>
                </a:solidFill>
                <a:latin typeface="Tahoma"/>
                <a:cs typeface="Tahoma"/>
              </a:rPr>
              <a:t>the</a:t>
            </a:r>
            <a:r>
              <a:rPr sz="2672" b="1" kern="0" spc="-232" baseline="1461" dirty="0">
                <a:solidFill>
                  <a:srgbClr val="666666"/>
                </a:solidFill>
                <a:latin typeface="Tahoma"/>
                <a:cs typeface="Tahoma"/>
              </a:rPr>
              <a:t> </a:t>
            </a:r>
            <a:r>
              <a:rPr sz="2672" b="1" kern="0" spc="-161" baseline="1461" dirty="0">
                <a:solidFill>
                  <a:srgbClr val="666666"/>
                </a:solidFill>
                <a:latin typeface="Tahoma"/>
                <a:cs typeface="Tahoma"/>
              </a:rPr>
              <a:t>time</a:t>
            </a:r>
            <a:r>
              <a:rPr sz="2672" b="1" kern="0" spc="-225" baseline="1461" dirty="0">
                <a:solidFill>
                  <a:srgbClr val="666666"/>
                </a:solidFill>
                <a:latin typeface="Tahoma"/>
                <a:cs typeface="Tahoma"/>
              </a:rPr>
              <a:t> </a:t>
            </a:r>
            <a:r>
              <a:rPr sz="2672" b="1" kern="0" spc="-457" baseline="1461" dirty="0">
                <a:solidFill>
                  <a:srgbClr val="666666"/>
                </a:solidFill>
                <a:latin typeface="Tahoma"/>
                <a:cs typeface="Tahoma"/>
              </a:rPr>
              <a:t>I</a:t>
            </a:r>
            <a:r>
              <a:rPr sz="2672" b="1" kern="0" spc="-232" baseline="1461" dirty="0">
                <a:solidFill>
                  <a:srgbClr val="666666"/>
                </a:solidFill>
                <a:latin typeface="Tahoma"/>
                <a:cs typeface="Tahoma"/>
              </a:rPr>
              <a:t> </a:t>
            </a:r>
            <a:r>
              <a:rPr sz="2672" b="1" kern="0" spc="-196" baseline="1461" dirty="0">
                <a:solidFill>
                  <a:srgbClr val="666666"/>
                </a:solidFill>
                <a:latin typeface="Tahoma"/>
                <a:cs typeface="Tahoma"/>
              </a:rPr>
              <a:t>had</a:t>
            </a:r>
            <a:r>
              <a:rPr sz="2672" b="1" kern="0" spc="-232" baseline="1461" dirty="0">
                <a:solidFill>
                  <a:srgbClr val="666666"/>
                </a:solidFill>
                <a:latin typeface="Tahoma"/>
                <a:cs typeface="Tahoma"/>
              </a:rPr>
              <a:t> </a:t>
            </a:r>
            <a:r>
              <a:rPr sz="2672" b="1" kern="0" spc="-155" baseline="1461" dirty="0">
                <a:solidFill>
                  <a:srgbClr val="666666"/>
                </a:solidFill>
                <a:latin typeface="Tahoma"/>
                <a:cs typeface="Tahoma"/>
              </a:rPr>
              <a:t>this</a:t>
            </a:r>
            <a:r>
              <a:rPr sz="2672" b="1" kern="0" spc="-232" baseline="1461" dirty="0">
                <a:solidFill>
                  <a:srgbClr val="666666"/>
                </a:solidFill>
                <a:latin typeface="Tahoma"/>
                <a:cs typeface="Tahoma"/>
              </a:rPr>
              <a:t> </a:t>
            </a:r>
            <a:r>
              <a:rPr sz="2672" b="1" kern="0" spc="-161" baseline="1461" dirty="0">
                <a:solidFill>
                  <a:srgbClr val="666666"/>
                </a:solidFill>
                <a:latin typeface="Tahoma"/>
                <a:cs typeface="Tahoma"/>
              </a:rPr>
              <a:t>con</a:t>
            </a:r>
            <a:r>
              <a:rPr sz="2672" b="1" kern="0" spc="-161" baseline="2923" dirty="0">
                <a:solidFill>
                  <a:srgbClr val="666666"/>
                </a:solidFill>
                <a:latin typeface="Tahoma"/>
                <a:cs typeface="Tahoma"/>
              </a:rPr>
              <a:t>versation,</a:t>
            </a:r>
            <a:r>
              <a:rPr sz="2672" b="1" kern="0" spc="-225" baseline="2923" dirty="0">
                <a:solidFill>
                  <a:srgbClr val="666666"/>
                </a:solidFill>
                <a:latin typeface="Tahoma"/>
                <a:cs typeface="Tahoma"/>
              </a:rPr>
              <a:t> </a:t>
            </a:r>
            <a:r>
              <a:rPr sz="2672" b="1" kern="0" spc="-35" baseline="2923" dirty="0">
                <a:solidFill>
                  <a:srgbClr val="666666"/>
                </a:solidFill>
                <a:latin typeface="Tahoma"/>
                <a:cs typeface="Tahoma"/>
              </a:rPr>
              <a:t>so</a:t>
            </a:r>
            <a:endParaRPr sz="2672" kern="0" baseline="2923">
              <a:solidFill>
                <a:sysClr val="windowText" lastClr="000000"/>
              </a:solidFill>
              <a:latin typeface="Tahoma"/>
              <a:cs typeface="Tahoma"/>
            </a:endParaRPr>
          </a:p>
        </p:txBody>
      </p:sp>
      <p:sp>
        <p:nvSpPr>
          <p:cNvPr id="20" name="object 20"/>
          <p:cNvSpPr txBox="1"/>
          <p:nvPr/>
        </p:nvSpPr>
        <p:spPr>
          <a:xfrm rot="21480000">
            <a:off x="3265821" y="1570567"/>
            <a:ext cx="5324052" cy="230832"/>
          </a:xfrm>
          <a:prstGeom prst="rect">
            <a:avLst/>
          </a:prstGeom>
        </p:spPr>
        <p:txBody>
          <a:bodyPr vert="horz" wrap="square" lIns="0" tIns="0" rIns="0" bIns="0" rtlCol="0">
            <a:spAutoFit/>
          </a:bodyPr>
          <a:lstStyle/>
          <a:p>
            <a:pPr defTabSz="857250">
              <a:lnSpc>
                <a:spcPts val="1800"/>
              </a:lnSpc>
            </a:pPr>
            <a:r>
              <a:rPr sz="1781" b="1" kern="0" spc="-113" dirty="0">
                <a:solidFill>
                  <a:srgbClr val="666666"/>
                </a:solidFill>
                <a:latin typeface="Tahoma"/>
                <a:cs typeface="Tahoma"/>
              </a:rPr>
              <a:t>talking</a:t>
            </a:r>
            <a:r>
              <a:rPr sz="1781" b="1" kern="0" spc="-159" dirty="0">
                <a:solidFill>
                  <a:srgbClr val="666666"/>
                </a:solidFill>
                <a:latin typeface="Tahoma"/>
                <a:cs typeface="Tahoma"/>
              </a:rPr>
              <a:t> </a:t>
            </a:r>
            <a:r>
              <a:rPr sz="1781" b="1" kern="0" spc="-136" dirty="0">
                <a:solidFill>
                  <a:srgbClr val="666666"/>
                </a:solidFill>
                <a:latin typeface="Tahoma"/>
                <a:cs typeface="Tahoma"/>
              </a:rPr>
              <a:t>came</a:t>
            </a:r>
            <a:r>
              <a:rPr sz="1781" b="1" kern="0" spc="-159" dirty="0">
                <a:solidFill>
                  <a:srgbClr val="666666"/>
                </a:solidFill>
                <a:latin typeface="Tahoma"/>
                <a:cs typeface="Tahoma"/>
              </a:rPr>
              <a:t> </a:t>
            </a:r>
            <a:r>
              <a:rPr sz="2672" b="1" kern="0" spc="-217" baseline="1461" dirty="0">
                <a:solidFill>
                  <a:srgbClr val="666666"/>
                </a:solidFill>
                <a:latin typeface="Tahoma"/>
                <a:cs typeface="Tahoma"/>
              </a:rPr>
              <a:t>much</a:t>
            </a:r>
            <a:r>
              <a:rPr sz="2672" b="1" kern="0" spc="-238" baseline="1461" dirty="0">
                <a:solidFill>
                  <a:srgbClr val="666666"/>
                </a:solidFill>
                <a:latin typeface="Tahoma"/>
                <a:cs typeface="Tahoma"/>
              </a:rPr>
              <a:t> </a:t>
            </a:r>
            <a:r>
              <a:rPr sz="2672" b="1" kern="0" spc="-161" baseline="1461" dirty="0">
                <a:solidFill>
                  <a:srgbClr val="666666"/>
                </a:solidFill>
                <a:latin typeface="Tahoma"/>
                <a:cs typeface="Tahoma"/>
              </a:rPr>
              <a:t>easier</a:t>
            </a:r>
            <a:r>
              <a:rPr sz="2672" b="1" kern="0" spc="-238" baseline="1461" dirty="0">
                <a:solidFill>
                  <a:srgbClr val="666666"/>
                </a:solidFill>
                <a:latin typeface="Tahoma"/>
                <a:cs typeface="Tahoma"/>
              </a:rPr>
              <a:t> </a:t>
            </a:r>
            <a:r>
              <a:rPr sz="2672" b="1" kern="0" spc="-105" baseline="1461" dirty="0">
                <a:solidFill>
                  <a:srgbClr val="666666"/>
                </a:solidFill>
                <a:latin typeface="Tahoma"/>
                <a:cs typeface="Tahoma"/>
              </a:rPr>
              <a:t>to</a:t>
            </a:r>
            <a:r>
              <a:rPr sz="2672" b="1" kern="0" spc="-238" baseline="1461" dirty="0">
                <a:solidFill>
                  <a:srgbClr val="666666"/>
                </a:solidFill>
                <a:latin typeface="Tahoma"/>
                <a:cs typeface="Tahoma"/>
              </a:rPr>
              <a:t> me. </a:t>
            </a:r>
            <a:r>
              <a:rPr sz="2672" b="1" kern="0" spc="-457" baseline="1461" dirty="0">
                <a:solidFill>
                  <a:srgbClr val="666666"/>
                </a:solidFill>
                <a:latin typeface="Tahoma"/>
                <a:cs typeface="Tahoma"/>
              </a:rPr>
              <a:t>I</a:t>
            </a:r>
            <a:r>
              <a:rPr sz="2672" b="1" kern="0" spc="-238" baseline="1461" dirty="0">
                <a:solidFill>
                  <a:srgbClr val="666666"/>
                </a:solidFill>
                <a:latin typeface="Tahoma"/>
                <a:cs typeface="Tahoma"/>
              </a:rPr>
              <a:t> </a:t>
            </a:r>
            <a:r>
              <a:rPr sz="2672" b="1" kern="0" spc="-196" baseline="1461" dirty="0">
                <a:solidFill>
                  <a:srgbClr val="666666"/>
                </a:solidFill>
                <a:latin typeface="Tahoma"/>
                <a:cs typeface="Tahoma"/>
              </a:rPr>
              <a:t>ha</a:t>
            </a:r>
            <a:r>
              <a:rPr sz="2672" b="1" kern="0" spc="-196" baseline="2923" dirty="0">
                <a:solidFill>
                  <a:srgbClr val="666666"/>
                </a:solidFill>
                <a:latin typeface="Tahoma"/>
                <a:cs typeface="Tahoma"/>
              </a:rPr>
              <a:t>d</a:t>
            </a:r>
            <a:r>
              <a:rPr sz="2672" b="1" kern="0" spc="-232" baseline="2923" dirty="0">
                <a:solidFill>
                  <a:srgbClr val="666666"/>
                </a:solidFill>
                <a:latin typeface="Tahoma"/>
                <a:cs typeface="Tahoma"/>
              </a:rPr>
              <a:t> </a:t>
            </a:r>
            <a:r>
              <a:rPr sz="2672" b="1" kern="0" spc="-203" baseline="2923" dirty="0">
                <a:solidFill>
                  <a:srgbClr val="666666"/>
                </a:solidFill>
                <a:latin typeface="Tahoma"/>
                <a:cs typeface="Tahoma"/>
              </a:rPr>
              <a:t>a</a:t>
            </a:r>
            <a:r>
              <a:rPr sz="2672" b="1" kern="0" spc="-238" baseline="2923" dirty="0">
                <a:solidFill>
                  <a:srgbClr val="666666"/>
                </a:solidFill>
                <a:latin typeface="Tahoma"/>
                <a:cs typeface="Tahoma"/>
              </a:rPr>
              <a:t> </a:t>
            </a:r>
            <a:r>
              <a:rPr sz="2672" b="1" kern="0" spc="-91" baseline="2923" dirty="0">
                <a:solidFill>
                  <a:srgbClr val="666666"/>
                </a:solidFill>
                <a:latin typeface="Tahoma"/>
                <a:cs typeface="Tahoma"/>
              </a:rPr>
              <a:t>conversation</a:t>
            </a:r>
            <a:endParaRPr sz="2672" kern="0" baseline="2923">
              <a:solidFill>
                <a:sysClr val="windowText" lastClr="000000"/>
              </a:solidFill>
              <a:latin typeface="Tahoma"/>
              <a:cs typeface="Tahoma"/>
            </a:endParaRPr>
          </a:p>
        </p:txBody>
      </p:sp>
      <p:sp>
        <p:nvSpPr>
          <p:cNvPr id="21" name="object 21"/>
          <p:cNvSpPr txBox="1"/>
          <p:nvPr/>
        </p:nvSpPr>
        <p:spPr>
          <a:xfrm rot="21480000">
            <a:off x="3274269" y="1794145"/>
            <a:ext cx="5432301" cy="230832"/>
          </a:xfrm>
          <a:prstGeom prst="rect">
            <a:avLst/>
          </a:prstGeom>
        </p:spPr>
        <p:txBody>
          <a:bodyPr vert="horz" wrap="square" lIns="0" tIns="0" rIns="0" bIns="0" rtlCol="0">
            <a:spAutoFit/>
          </a:bodyPr>
          <a:lstStyle/>
          <a:p>
            <a:pPr defTabSz="857250">
              <a:lnSpc>
                <a:spcPts val="1800"/>
              </a:lnSpc>
            </a:pPr>
            <a:r>
              <a:rPr sz="1781" b="1" kern="0" spc="-113" dirty="0">
                <a:solidFill>
                  <a:srgbClr val="666666"/>
                </a:solidFill>
                <a:latin typeface="Tahoma"/>
                <a:cs typeface="Tahoma"/>
              </a:rPr>
              <a:t>with</a:t>
            </a:r>
            <a:r>
              <a:rPr sz="1781" b="1" kern="0" spc="-159" dirty="0">
                <a:solidFill>
                  <a:srgbClr val="666666"/>
                </a:solidFill>
                <a:latin typeface="Tahoma"/>
                <a:cs typeface="Tahoma"/>
              </a:rPr>
              <a:t> </a:t>
            </a:r>
            <a:r>
              <a:rPr sz="1781" b="1" kern="0" spc="-136" dirty="0">
                <a:solidFill>
                  <a:srgbClr val="666666"/>
                </a:solidFill>
                <a:latin typeface="Tahoma"/>
                <a:cs typeface="Tahoma"/>
              </a:rPr>
              <a:t>a</a:t>
            </a:r>
            <a:r>
              <a:rPr sz="1781" b="1" kern="0" spc="-155" dirty="0">
                <a:solidFill>
                  <a:srgbClr val="666666"/>
                </a:solidFill>
                <a:latin typeface="Tahoma"/>
                <a:cs typeface="Tahoma"/>
              </a:rPr>
              <a:t> woma</a:t>
            </a:r>
            <a:r>
              <a:rPr sz="2672" b="1" kern="0" spc="-232" baseline="1461" dirty="0">
                <a:solidFill>
                  <a:srgbClr val="666666"/>
                </a:solidFill>
                <a:latin typeface="Tahoma"/>
                <a:cs typeface="Tahoma"/>
              </a:rPr>
              <a:t>n</a:t>
            </a:r>
            <a:r>
              <a:rPr sz="2672" b="1" kern="0" spc="-238" baseline="1461" dirty="0">
                <a:solidFill>
                  <a:srgbClr val="666666"/>
                </a:solidFill>
                <a:latin typeface="Tahoma"/>
                <a:cs typeface="Tahoma"/>
              </a:rPr>
              <a:t> </a:t>
            </a:r>
            <a:r>
              <a:rPr sz="2672" b="1" kern="0" spc="-155" baseline="1461" dirty="0">
                <a:solidFill>
                  <a:srgbClr val="666666"/>
                </a:solidFill>
                <a:latin typeface="Tahoma"/>
                <a:cs typeface="Tahoma"/>
              </a:rPr>
              <a:t>from</a:t>
            </a:r>
            <a:r>
              <a:rPr sz="2672" b="1" kern="0" spc="-232" baseline="1461" dirty="0">
                <a:solidFill>
                  <a:srgbClr val="666666"/>
                </a:solidFill>
                <a:latin typeface="Tahoma"/>
                <a:cs typeface="Tahoma"/>
              </a:rPr>
              <a:t> </a:t>
            </a:r>
            <a:r>
              <a:rPr sz="2672" b="1" kern="0" spc="-147" baseline="1461" dirty="0">
                <a:solidFill>
                  <a:srgbClr val="666666"/>
                </a:solidFill>
                <a:latin typeface="Tahoma"/>
                <a:cs typeface="Tahoma"/>
              </a:rPr>
              <a:t>Venezuela</a:t>
            </a:r>
            <a:r>
              <a:rPr sz="2672" b="1" kern="0" spc="-238" baseline="1461" dirty="0">
                <a:solidFill>
                  <a:srgbClr val="666666"/>
                </a:solidFill>
                <a:latin typeface="Tahoma"/>
                <a:cs typeface="Tahoma"/>
              </a:rPr>
              <a:t> </a:t>
            </a:r>
            <a:r>
              <a:rPr sz="2672" b="1" kern="0" spc="-196" baseline="1461" dirty="0">
                <a:solidFill>
                  <a:srgbClr val="666666"/>
                </a:solidFill>
                <a:latin typeface="Tahoma"/>
                <a:cs typeface="Tahoma"/>
              </a:rPr>
              <a:t>and</a:t>
            </a:r>
            <a:r>
              <a:rPr sz="2672" b="1" kern="0" spc="-232" baseline="1461" dirty="0">
                <a:solidFill>
                  <a:srgbClr val="666666"/>
                </a:solidFill>
                <a:latin typeface="Tahoma"/>
                <a:cs typeface="Tahoma"/>
              </a:rPr>
              <a:t> </a:t>
            </a:r>
            <a:r>
              <a:rPr sz="2672" b="1" kern="0" spc="-196" baseline="1461" dirty="0">
                <a:solidFill>
                  <a:srgbClr val="666666"/>
                </a:solidFill>
                <a:latin typeface="Tahoma"/>
                <a:cs typeface="Tahoma"/>
              </a:rPr>
              <a:t>s</a:t>
            </a:r>
            <a:r>
              <a:rPr sz="2672" b="1" kern="0" spc="-196" baseline="2923" dirty="0">
                <a:solidFill>
                  <a:srgbClr val="666666"/>
                </a:solidFill>
                <a:latin typeface="Tahoma"/>
                <a:cs typeface="Tahoma"/>
              </a:rPr>
              <a:t>he</a:t>
            </a:r>
            <a:r>
              <a:rPr sz="2672" b="1" kern="0" spc="-238" baseline="2923" dirty="0">
                <a:solidFill>
                  <a:srgbClr val="666666"/>
                </a:solidFill>
                <a:latin typeface="Tahoma"/>
                <a:cs typeface="Tahoma"/>
              </a:rPr>
              <a:t> was</a:t>
            </a:r>
            <a:r>
              <a:rPr sz="2672" b="1" kern="0" spc="-232" baseline="2923" dirty="0">
                <a:solidFill>
                  <a:srgbClr val="666666"/>
                </a:solidFill>
                <a:latin typeface="Tahoma"/>
                <a:cs typeface="Tahoma"/>
              </a:rPr>
              <a:t> </a:t>
            </a:r>
            <a:r>
              <a:rPr sz="2672" b="1" kern="0" spc="-141" baseline="2923" dirty="0">
                <a:solidFill>
                  <a:srgbClr val="666666"/>
                </a:solidFill>
                <a:latin typeface="Tahoma"/>
                <a:cs typeface="Tahoma"/>
              </a:rPr>
              <a:t>only</a:t>
            </a:r>
            <a:r>
              <a:rPr sz="2672" b="1" kern="0" spc="-238" baseline="2923" dirty="0">
                <a:solidFill>
                  <a:srgbClr val="666666"/>
                </a:solidFill>
                <a:latin typeface="Tahoma"/>
                <a:cs typeface="Tahoma"/>
              </a:rPr>
              <a:t> </a:t>
            </a:r>
            <a:r>
              <a:rPr sz="2672" b="1" kern="0" spc="-203" baseline="2923" dirty="0">
                <a:solidFill>
                  <a:srgbClr val="666666"/>
                </a:solidFill>
                <a:latin typeface="Tahoma"/>
                <a:cs typeface="Tahoma"/>
              </a:rPr>
              <a:t>a</a:t>
            </a:r>
            <a:r>
              <a:rPr sz="2672" b="1" kern="0" spc="-232" baseline="2923" dirty="0">
                <a:solidFill>
                  <a:srgbClr val="666666"/>
                </a:solidFill>
                <a:latin typeface="Tahoma"/>
                <a:cs typeface="Tahoma"/>
              </a:rPr>
              <a:t> </a:t>
            </a:r>
            <a:r>
              <a:rPr sz="2672" b="1" kern="0" spc="-35" baseline="2923" dirty="0">
                <a:solidFill>
                  <a:srgbClr val="666666"/>
                </a:solidFill>
                <a:latin typeface="Tahoma"/>
                <a:cs typeface="Tahoma"/>
              </a:rPr>
              <a:t>few</a:t>
            </a:r>
            <a:endParaRPr sz="2672" kern="0" baseline="2923">
              <a:solidFill>
                <a:sysClr val="windowText" lastClr="000000"/>
              </a:solidFill>
              <a:latin typeface="Tahoma"/>
              <a:cs typeface="Tahoma"/>
            </a:endParaRPr>
          </a:p>
        </p:txBody>
      </p:sp>
      <p:sp>
        <p:nvSpPr>
          <p:cNvPr id="22" name="object 22"/>
          <p:cNvSpPr txBox="1"/>
          <p:nvPr/>
        </p:nvSpPr>
        <p:spPr>
          <a:xfrm rot="21480000">
            <a:off x="3282611" y="2029657"/>
            <a:ext cx="4879804" cy="230832"/>
          </a:xfrm>
          <a:prstGeom prst="rect">
            <a:avLst/>
          </a:prstGeom>
        </p:spPr>
        <p:txBody>
          <a:bodyPr vert="horz" wrap="square" lIns="0" tIns="0" rIns="0" bIns="0" rtlCol="0">
            <a:spAutoFit/>
          </a:bodyPr>
          <a:lstStyle/>
          <a:p>
            <a:pPr defTabSz="857250">
              <a:lnSpc>
                <a:spcPts val="1800"/>
              </a:lnSpc>
            </a:pPr>
            <a:r>
              <a:rPr sz="1781" b="1" kern="0" spc="-107" dirty="0">
                <a:solidFill>
                  <a:srgbClr val="666666"/>
                </a:solidFill>
                <a:latin typeface="Tahoma"/>
                <a:cs typeface="Tahoma"/>
              </a:rPr>
              <a:t>years</a:t>
            </a:r>
            <a:r>
              <a:rPr sz="1781" b="1" kern="0" spc="-164" dirty="0">
                <a:solidFill>
                  <a:srgbClr val="666666"/>
                </a:solidFill>
                <a:latin typeface="Tahoma"/>
                <a:cs typeface="Tahoma"/>
              </a:rPr>
              <a:t> </a:t>
            </a:r>
            <a:r>
              <a:rPr sz="1781" b="1" kern="0" spc="-89" dirty="0">
                <a:solidFill>
                  <a:srgbClr val="666666"/>
                </a:solidFill>
                <a:latin typeface="Tahoma"/>
                <a:cs typeface="Tahoma"/>
              </a:rPr>
              <a:t>older</a:t>
            </a:r>
            <a:r>
              <a:rPr sz="1781" b="1" kern="0" spc="-159" dirty="0">
                <a:solidFill>
                  <a:srgbClr val="666666"/>
                </a:solidFill>
                <a:latin typeface="Tahoma"/>
                <a:cs typeface="Tahoma"/>
              </a:rPr>
              <a:t> </a:t>
            </a:r>
            <a:r>
              <a:rPr sz="1781" b="1" kern="0" spc="-122" dirty="0">
                <a:solidFill>
                  <a:srgbClr val="666666"/>
                </a:solidFill>
                <a:latin typeface="Tahoma"/>
                <a:cs typeface="Tahoma"/>
              </a:rPr>
              <a:t>t</a:t>
            </a:r>
            <a:r>
              <a:rPr sz="2672" b="1" kern="0" spc="-183" baseline="1461" dirty="0">
                <a:solidFill>
                  <a:srgbClr val="666666"/>
                </a:solidFill>
                <a:latin typeface="Tahoma"/>
                <a:cs typeface="Tahoma"/>
              </a:rPr>
              <a:t>han</a:t>
            </a:r>
            <a:r>
              <a:rPr sz="2672" b="1" kern="0" spc="-238" baseline="1461" dirty="0">
                <a:solidFill>
                  <a:srgbClr val="666666"/>
                </a:solidFill>
                <a:latin typeface="Tahoma"/>
                <a:cs typeface="Tahoma"/>
              </a:rPr>
              <a:t> </a:t>
            </a:r>
            <a:r>
              <a:rPr sz="2672" b="1" kern="0" spc="-232" baseline="1461" dirty="0">
                <a:solidFill>
                  <a:srgbClr val="666666"/>
                </a:solidFill>
                <a:latin typeface="Tahoma"/>
                <a:cs typeface="Tahoma"/>
              </a:rPr>
              <a:t>me</a:t>
            </a:r>
            <a:r>
              <a:rPr sz="2672" b="1" kern="0" spc="-238" baseline="1461" dirty="0">
                <a:solidFill>
                  <a:srgbClr val="666666"/>
                </a:solidFill>
                <a:latin typeface="Tahoma"/>
                <a:cs typeface="Tahoma"/>
              </a:rPr>
              <a:t> </a:t>
            </a:r>
            <a:r>
              <a:rPr sz="2672" b="1" kern="0" spc="-175" baseline="1461" dirty="0">
                <a:solidFill>
                  <a:srgbClr val="666666"/>
                </a:solidFill>
                <a:latin typeface="Tahoma"/>
                <a:cs typeface="Tahoma"/>
              </a:rPr>
              <a:t>so</a:t>
            </a:r>
            <a:r>
              <a:rPr sz="2672" b="1" kern="0" spc="-238" baseline="1461" dirty="0">
                <a:solidFill>
                  <a:srgbClr val="666666"/>
                </a:solidFill>
                <a:latin typeface="Tahoma"/>
                <a:cs typeface="Tahoma"/>
              </a:rPr>
              <a:t> </a:t>
            </a:r>
            <a:r>
              <a:rPr sz="2672" b="1" kern="0" spc="-217" baseline="1461" dirty="0">
                <a:solidFill>
                  <a:srgbClr val="666666"/>
                </a:solidFill>
                <a:latin typeface="Tahoma"/>
                <a:cs typeface="Tahoma"/>
              </a:rPr>
              <a:t>we</a:t>
            </a:r>
            <a:r>
              <a:rPr sz="2672" b="1" kern="0" spc="-246" baseline="1461" dirty="0">
                <a:solidFill>
                  <a:srgbClr val="666666"/>
                </a:solidFill>
                <a:latin typeface="Tahoma"/>
                <a:cs typeface="Tahoma"/>
              </a:rPr>
              <a:t> </a:t>
            </a:r>
            <a:r>
              <a:rPr sz="2672" b="1" kern="0" spc="-196" baseline="1461" dirty="0">
                <a:solidFill>
                  <a:srgbClr val="666666"/>
                </a:solidFill>
                <a:latin typeface="Tahoma"/>
                <a:cs typeface="Tahoma"/>
              </a:rPr>
              <a:t>had</a:t>
            </a:r>
            <a:r>
              <a:rPr sz="2672" b="1" kern="0" spc="-238" baseline="1461" dirty="0">
                <a:solidFill>
                  <a:srgbClr val="666666"/>
                </a:solidFill>
                <a:latin typeface="Tahoma"/>
                <a:cs typeface="Tahoma"/>
              </a:rPr>
              <a:t> </a:t>
            </a:r>
            <a:r>
              <a:rPr sz="2672" b="1" kern="0" spc="-203" baseline="1461" dirty="0">
                <a:solidFill>
                  <a:srgbClr val="666666"/>
                </a:solidFill>
                <a:latin typeface="Tahoma"/>
                <a:cs typeface="Tahoma"/>
              </a:rPr>
              <a:t>a</a:t>
            </a:r>
            <a:r>
              <a:rPr sz="2672" b="1" kern="0" spc="-238" baseline="1461" dirty="0">
                <a:solidFill>
                  <a:srgbClr val="666666"/>
                </a:solidFill>
                <a:latin typeface="Tahoma"/>
                <a:cs typeface="Tahoma"/>
              </a:rPr>
              <a:t> </a:t>
            </a:r>
            <a:r>
              <a:rPr sz="2672" b="1" kern="0" spc="-105" baseline="1461" dirty="0">
                <a:solidFill>
                  <a:srgbClr val="666666"/>
                </a:solidFill>
                <a:latin typeface="Tahoma"/>
                <a:cs typeface="Tahoma"/>
              </a:rPr>
              <a:t>lot</a:t>
            </a:r>
            <a:r>
              <a:rPr sz="2672" b="1" kern="0" spc="-238" baseline="1461" dirty="0">
                <a:solidFill>
                  <a:srgbClr val="666666"/>
                </a:solidFill>
                <a:latin typeface="Tahoma"/>
                <a:cs typeface="Tahoma"/>
              </a:rPr>
              <a:t> </a:t>
            </a:r>
            <a:r>
              <a:rPr sz="2672" b="1" kern="0" spc="-155" baseline="1461" dirty="0">
                <a:solidFill>
                  <a:srgbClr val="666666"/>
                </a:solidFill>
                <a:latin typeface="Tahoma"/>
                <a:cs typeface="Tahoma"/>
              </a:rPr>
              <a:t>i</a:t>
            </a:r>
            <a:r>
              <a:rPr sz="2672" b="1" kern="0" spc="-155" baseline="2923" dirty="0">
                <a:solidFill>
                  <a:srgbClr val="666666"/>
                </a:solidFill>
                <a:latin typeface="Tahoma"/>
                <a:cs typeface="Tahoma"/>
              </a:rPr>
              <a:t>n</a:t>
            </a:r>
            <a:r>
              <a:rPr sz="2672" b="1" kern="0" spc="-238" baseline="2923" dirty="0">
                <a:solidFill>
                  <a:srgbClr val="666666"/>
                </a:solidFill>
                <a:latin typeface="Tahoma"/>
                <a:cs typeface="Tahoma"/>
              </a:rPr>
              <a:t> </a:t>
            </a:r>
            <a:r>
              <a:rPr sz="2672" b="1" kern="0" spc="-211" baseline="2923" dirty="0">
                <a:solidFill>
                  <a:srgbClr val="666666"/>
                </a:solidFill>
                <a:latin typeface="Tahoma"/>
                <a:cs typeface="Tahoma"/>
              </a:rPr>
              <a:t>common.</a:t>
            </a:r>
            <a:r>
              <a:rPr sz="2672" b="1" kern="0" spc="-246" baseline="2923" dirty="0">
                <a:solidFill>
                  <a:srgbClr val="666666"/>
                </a:solidFill>
                <a:latin typeface="Tahoma"/>
                <a:cs typeface="Tahoma"/>
              </a:rPr>
              <a:t> </a:t>
            </a:r>
            <a:r>
              <a:rPr sz="2672" b="1" kern="0" spc="-527" baseline="2923" dirty="0">
                <a:solidFill>
                  <a:srgbClr val="666666"/>
                </a:solidFill>
                <a:latin typeface="Tahoma"/>
                <a:cs typeface="Tahoma"/>
              </a:rPr>
              <a:t>I</a:t>
            </a:r>
            <a:endParaRPr sz="2672" kern="0" baseline="2923">
              <a:solidFill>
                <a:sysClr val="windowText" lastClr="000000"/>
              </a:solidFill>
              <a:latin typeface="Tahoma"/>
              <a:cs typeface="Tahoma"/>
            </a:endParaRPr>
          </a:p>
        </p:txBody>
      </p:sp>
      <p:sp>
        <p:nvSpPr>
          <p:cNvPr id="23" name="object 23"/>
          <p:cNvSpPr txBox="1"/>
          <p:nvPr/>
        </p:nvSpPr>
        <p:spPr>
          <a:xfrm rot="21480000">
            <a:off x="3291099" y="2250401"/>
            <a:ext cx="5143846" cy="230832"/>
          </a:xfrm>
          <a:prstGeom prst="rect">
            <a:avLst/>
          </a:prstGeom>
        </p:spPr>
        <p:txBody>
          <a:bodyPr vert="horz" wrap="square" lIns="0" tIns="0" rIns="0" bIns="0" rtlCol="0">
            <a:spAutoFit/>
          </a:bodyPr>
          <a:lstStyle/>
          <a:p>
            <a:pPr defTabSz="857250">
              <a:lnSpc>
                <a:spcPts val="1800"/>
              </a:lnSpc>
            </a:pPr>
            <a:r>
              <a:rPr sz="1781" b="1" kern="0" spc="-107" dirty="0">
                <a:solidFill>
                  <a:srgbClr val="666666"/>
                </a:solidFill>
                <a:latin typeface="Tahoma"/>
                <a:cs typeface="Tahoma"/>
              </a:rPr>
              <a:t>learned</a:t>
            </a:r>
            <a:r>
              <a:rPr sz="1781" b="1" kern="0" spc="-150" dirty="0">
                <a:solidFill>
                  <a:srgbClr val="666666"/>
                </a:solidFill>
                <a:latin typeface="Tahoma"/>
                <a:cs typeface="Tahoma"/>
              </a:rPr>
              <a:t> </a:t>
            </a:r>
            <a:r>
              <a:rPr sz="1781" b="1" kern="0" spc="-136" dirty="0">
                <a:solidFill>
                  <a:srgbClr val="666666"/>
                </a:solidFill>
                <a:latin typeface="Tahoma"/>
                <a:cs typeface="Tahoma"/>
              </a:rPr>
              <a:t>a</a:t>
            </a:r>
            <a:r>
              <a:rPr sz="1781" b="1" kern="0" spc="-150" dirty="0">
                <a:solidFill>
                  <a:srgbClr val="666666"/>
                </a:solidFill>
                <a:latin typeface="Tahoma"/>
                <a:cs typeface="Tahoma"/>
              </a:rPr>
              <a:t> </a:t>
            </a:r>
            <a:r>
              <a:rPr sz="1781" b="1" kern="0" spc="-70" dirty="0">
                <a:solidFill>
                  <a:srgbClr val="666666"/>
                </a:solidFill>
                <a:latin typeface="Tahoma"/>
                <a:cs typeface="Tahoma"/>
              </a:rPr>
              <a:t>lot</a:t>
            </a:r>
            <a:r>
              <a:rPr sz="1781" b="1" kern="0" spc="-145" dirty="0">
                <a:solidFill>
                  <a:srgbClr val="666666"/>
                </a:solidFill>
                <a:latin typeface="Tahoma"/>
                <a:cs typeface="Tahoma"/>
              </a:rPr>
              <a:t> </a:t>
            </a:r>
            <a:r>
              <a:rPr sz="2672" b="1" kern="0" spc="-161" baseline="1461" dirty="0">
                <a:solidFill>
                  <a:srgbClr val="666666"/>
                </a:solidFill>
                <a:latin typeface="Tahoma"/>
                <a:cs typeface="Tahoma"/>
              </a:rPr>
              <a:t>about</a:t>
            </a:r>
            <a:r>
              <a:rPr sz="2672" b="1" kern="0" spc="-225" baseline="1461" dirty="0">
                <a:solidFill>
                  <a:srgbClr val="666666"/>
                </a:solidFill>
                <a:latin typeface="Tahoma"/>
                <a:cs typeface="Tahoma"/>
              </a:rPr>
              <a:t> </a:t>
            </a:r>
            <a:r>
              <a:rPr sz="2672" b="1" kern="0" spc="-211" baseline="1461" dirty="0">
                <a:solidFill>
                  <a:srgbClr val="666666"/>
                </a:solidFill>
                <a:latin typeface="Tahoma"/>
                <a:cs typeface="Tahoma"/>
              </a:rPr>
              <a:t>how</a:t>
            </a:r>
            <a:r>
              <a:rPr sz="2672" b="1" kern="0" spc="-225" baseline="1461" dirty="0">
                <a:solidFill>
                  <a:srgbClr val="666666"/>
                </a:solidFill>
                <a:latin typeface="Tahoma"/>
                <a:cs typeface="Tahoma"/>
              </a:rPr>
              <a:t> </a:t>
            </a:r>
            <a:r>
              <a:rPr sz="2672" b="1" kern="0" spc="-147" baseline="1461" dirty="0">
                <a:solidFill>
                  <a:srgbClr val="666666"/>
                </a:solidFill>
                <a:latin typeface="Tahoma"/>
                <a:cs typeface="Tahoma"/>
              </a:rPr>
              <a:t>they</a:t>
            </a:r>
            <a:r>
              <a:rPr sz="2672" b="1" kern="0" spc="-217" baseline="1461" dirty="0">
                <a:solidFill>
                  <a:srgbClr val="666666"/>
                </a:solidFill>
                <a:latin typeface="Tahoma"/>
                <a:cs typeface="Tahoma"/>
              </a:rPr>
              <a:t> </a:t>
            </a:r>
            <a:r>
              <a:rPr sz="2672" b="1" kern="0" spc="-147" baseline="1461" dirty="0">
                <a:solidFill>
                  <a:srgbClr val="666666"/>
                </a:solidFill>
                <a:latin typeface="Tahoma"/>
                <a:cs typeface="Tahoma"/>
              </a:rPr>
              <a:t>celebra</a:t>
            </a:r>
            <a:r>
              <a:rPr sz="2672" b="1" kern="0" spc="-147" baseline="2923" dirty="0">
                <a:solidFill>
                  <a:srgbClr val="666666"/>
                </a:solidFill>
                <a:latin typeface="Tahoma"/>
                <a:cs typeface="Tahoma"/>
              </a:rPr>
              <a:t>te</a:t>
            </a:r>
            <a:r>
              <a:rPr sz="2672" b="1" kern="0" spc="-225" baseline="2923" dirty="0">
                <a:solidFill>
                  <a:srgbClr val="666666"/>
                </a:solidFill>
                <a:latin typeface="Tahoma"/>
                <a:cs typeface="Tahoma"/>
              </a:rPr>
              <a:t> </a:t>
            </a:r>
            <a:r>
              <a:rPr sz="2672" b="1" kern="0" spc="-113" baseline="2923" dirty="0">
                <a:solidFill>
                  <a:srgbClr val="666666"/>
                </a:solidFill>
                <a:latin typeface="Tahoma"/>
                <a:cs typeface="Tahoma"/>
              </a:rPr>
              <a:t>Christmas.”</a:t>
            </a:r>
            <a:endParaRPr sz="2672" kern="0" baseline="2923">
              <a:solidFill>
                <a:sysClr val="windowText" lastClr="000000"/>
              </a:solidFill>
              <a:latin typeface="Tahoma"/>
              <a:cs typeface="Tahoma"/>
            </a:endParaRPr>
          </a:p>
        </p:txBody>
      </p:sp>
      <p:sp>
        <p:nvSpPr>
          <p:cNvPr id="24" name="object 24"/>
          <p:cNvSpPr txBox="1"/>
          <p:nvPr/>
        </p:nvSpPr>
        <p:spPr>
          <a:xfrm rot="21480000">
            <a:off x="2496520" y="4737242"/>
            <a:ext cx="6663088" cy="205184"/>
          </a:xfrm>
          <a:prstGeom prst="rect">
            <a:avLst/>
          </a:prstGeom>
        </p:spPr>
        <p:txBody>
          <a:bodyPr vert="horz" wrap="square" lIns="0" tIns="0" rIns="0" bIns="0" rtlCol="0">
            <a:spAutoFit/>
          </a:bodyPr>
          <a:lstStyle/>
          <a:p>
            <a:pPr defTabSz="857250">
              <a:lnSpc>
                <a:spcPts val="1598"/>
              </a:lnSpc>
            </a:pPr>
            <a:r>
              <a:rPr sz="2672" b="1" kern="0" spc="-119" baseline="-11695" dirty="0">
                <a:solidFill>
                  <a:srgbClr val="666666"/>
                </a:solidFill>
                <a:latin typeface="Tahoma"/>
                <a:cs typeface="Tahoma"/>
              </a:rPr>
              <a:t>“My</a:t>
            </a:r>
            <a:r>
              <a:rPr sz="2672" b="1" kern="0" spc="-238" baseline="-11695" dirty="0">
                <a:solidFill>
                  <a:srgbClr val="666666"/>
                </a:solidFill>
                <a:latin typeface="Tahoma"/>
                <a:cs typeface="Tahoma"/>
              </a:rPr>
              <a:t> </a:t>
            </a:r>
            <a:r>
              <a:rPr sz="2672" b="1" kern="0" spc="-147" baseline="-11695" dirty="0">
                <a:solidFill>
                  <a:srgbClr val="666666"/>
                </a:solidFill>
                <a:latin typeface="Tahoma"/>
                <a:cs typeface="Tahoma"/>
              </a:rPr>
              <a:t>fa</a:t>
            </a:r>
            <a:r>
              <a:rPr sz="2672" b="1" kern="0" spc="-147" baseline="-10233" dirty="0">
                <a:solidFill>
                  <a:srgbClr val="666666"/>
                </a:solidFill>
                <a:latin typeface="Tahoma"/>
                <a:cs typeface="Tahoma"/>
              </a:rPr>
              <a:t>vorite</a:t>
            </a:r>
            <a:r>
              <a:rPr sz="2672" b="1" kern="0" spc="-238" baseline="-10233" dirty="0">
                <a:solidFill>
                  <a:srgbClr val="666666"/>
                </a:solidFill>
                <a:latin typeface="Tahoma"/>
                <a:cs typeface="Tahoma"/>
              </a:rPr>
              <a:t> </a:t>
            </a:r>
            <a:r>
              <a:rPr sz="2672" b="1" kern="0" spc="-203" baseline="-8771" dirty="0">
                <a:solidFill>
                  <a:srgbClr val="666666"/>
                </a:solidFill>
                <a:latin typeface="Tahoma"/>
                <a:cs typeface="Tahoma"/>
              </a:rPr>
              <a:t>thing</a:t>
            </a:r>
            <a:r>
              <a:rPr sz="2672" b="1" kern="0" spc="-232" baseline="-8771" dirty="0">
                <a:solidFill>
                  <a:srgbClr val="666666"/>
                </a:solidFill>
                <a:latin typeface="Tahoma"/>
                <a:cs typeface="Tahoma"/>
              </a:rPr>
              <a:t> </a:t>
            </a:r>
            <a:r>
              <a:rPr sz="2672" b="1" kern="0" spc="-253" baseline="-7309" dirty="0">
                <a:solidFill>
                  <a:srgbClr val="666666"/>
                </a:solidFill>
                <a:latin typeface="Tahoma"/>
                <a:cs typeface="Tahoma"/>
              </a:rPr>
              <a:t>was</a:t>
            </a:r>
            <a:r>
              <a:rPr sz="2672" b="1" kern="0" spc="-238" baseline="-7309" dirty="0">
                <a:solidFill>
                  <a:srgbClr val="666666"/>
                </a:solidFill>
                <a:latin typeface="Tahoma"/>
                <a:cs typeface="Tahoma"/>
              </a:rPr>
              <a:t> </a:t>
            </a:r>
            <a:r>
              <a:rPr sz="2672" b="1" kern="0" spc="-189" baseline="-7309" dirty="0">
                <a:solidFill>
                  <a:srgbClr val="666666"/>
                </a:solidFill>
                <a:latin typeface="Tahoma"/>
                <a:cs typeface="Tahoma"/>
              </a:rPr>
              <a:t>t</a:t>
            </a:r>
            <a:r>
              <a:rPr sz="2672" b="1" kern="0" spc="-189" baseline="-5847" dirty="0">
                <a:solidFill>
                  <a:srgbClr val="666666"/>
                </a:solidFill>
                <a:latin typeface="Tahoma"/>
                <a:cs typeface="Tahoma"/>
              </a:rPr>
              <a:t>alking</a:t>
            </a:r>
            <a:r>
              <a:rPr sz="2672" b="1" kern="0" spc="-232" baseline="-5847" dirty="0">
                <a:solidFill>
                  <a:srgbClr val="666666"/>
                </a:solidFill>
                <a:latin typeface="Tahoma"/>
                <a:cs typeface="Tahoma"/>
              </a:rPr>
              <a:t> </a:t>
            </a:r>
            <a:r>
              <a:rPr sz="2672" b="1" kern="0" spc="-119" baseline="-4385" dirty="0">
                <a:solidFill>
                  <a:srgbClr val="666666"/>
                </a:solidFill>
                <a:latin typeface="Tahoma"/>
                <a:cs typeface="Tahoma"/>
              </a:rPr>
              <a:t>to</a:t>
            </a:r>
            <a:r>
              <a:rPr sz="2672" b="1" kern="0" spc="-238" baseline="-4385" dirty="0">
                <a:solidFill>
                  <a:srgbClr val="666666"/>
                </a:solidFill>
                <a:latin typeface="Tahoma"/>
                <a:cs typeface="Tahoma"/>
              </a:rPr>
              <a:t> </a:t>
            </a:r>
            <a:r>
              <a:rPr sz="2672" b="1" kern="0" spc="-183" baseline="-4385" dirty="0">
                <a:solidFill>
                  <a:srgbClr val="666666"/>
                </a:solidFill>
                <a:latin typeface="Tahoma"/>
                <a:cs typeface="Tahoma"/>
              </a:rPr>
              <a:t>pe</a:t>
            </a:r>
            <a:r>
              <a:rPr sz="2672" b="1" kern="0" spc="-183" baseline="-2923" dirty="0">
                <a:solidFill>
                  <a:srgbClr val="666666"/>
                </a:solidFill>
                <a:latin typeface="Tahoma"/>
                <a:cs typeface="Tahoma"/>
              </a:rPr>
              <a:t>ople</a:t>
            </a:r>
            <a:r>
              <a:rPr sz="2672" b="1" kern="0" spc="-232" baseline="-2923" dirty="0">
                <a:solidFill>
                  <a:srgbClr val="666666"/>
                </a:solidFill>
                <a:latin typeface="Tahoma"/>
                <a:cs typeface="Tahoma"/>
              </a:rPr>
              <a:t> </a:t>
            </a:r>
            <a:r>
              <a:rPr sz="2672" b="1" kern="0" spc="-168" baseline="-2923" dirty="0">
                <a:solidFill>
                  <a:srgbClr val="666666"/>
                </a:solidFill>
                <a:latin typeface="Tahoma"/>
                <a:cs typeface="Tahoma"/>
              </a:rPr>
              <a:t>fr</a:t>
            </a:r>
            <a:r>
              <a:rPr sz="2672" b="1" kern="0" spc="-168" baseline="-1461" dirty="0">
                <a:solidFill>
                  <a:srgbClr val="666666"/>
                </a:solidFill>
                <a:latin typeface="Tahoma"/>
                <a:cs typeface="Tahoma"/>
              </a:rPr>
              <a:t>om</a:t>
            </a:r>
            <a:r>
              <a:rPr sz="2672" b="1" kern="0" spc="-238" baseline="-1461" dirty="0">
                <a:solidFill>
                  <a:srgbClr val="666666"/>
                </a:solidFill>
                <a:latin typeface="Tahoma"/>
                <a:cs typeface="Tahoma"/>
              </a:rPr>
              <a:t> </a:t>
            </a:r>
            <a:r>
              <a:rPr sz="2672" b="1" kern="0" spc="-155" baseline="-1461" dirty="0">
                <a:solidFill>
                  <a:srgbClr val="666666"/>
                </a:solidFill>
                <a:latin typeface="Tahoma"/>
                <a:cs typeface="Tahoma"/>
              </a:rPr>
              <a:t>di</a:t>
            </a:r>
            <a:r>
              <a:rPr sz="1781" b="1" kern="0" spc="-103" dirty="0">
                <a:solidFill>
                  <a:srgbClr val="666666"/>
                </a:solidFill>
                <a:latin typeface="Tahoma"/>
                <a:cs typeface="Tahoma"/>
              </a:rPr>
              <a:t>fferen</a:t>
            </a:r>
            <a:r>
              <a:rPr sz="2672" b="1" kern="0" spc="-155" baseline="1461" dirty="0">
                <a:solidFill>
                  <a:srgbClr val="666666"/>
                </a:solidFill>
                <a:latin typeface="Tahoma"/>
                <a:cs typeface="Tahoma"/>
              </a:rPr>
              <a:t>t</a:t>
            </a:r>
            <a:r>
              <a:rPr sz="2672" b="1" kern="0" spc="-238" baseline="1461" dirty="0">
                <a:solidFill>
                  <a:srgbClr val="666666"/>
                </a:solidFill>
                <a:latin typeface="Tahoma"/>
                <a:cs typeface="Tahoma"/>
              </a:rPr>
              <a:t> </a:t>
            </a:r>
            <a:r>
              <a:rPr sz="2672" b="1" kern="0" spc="-196" baseline="1461" dirty="0">
                <a:solidFill>
                  <a:srgbClr val="666666"/>
                </a:solidFill>
                <a:latin typeface="Tahoma"/>
                <a:cs typeface="Tahoma"/>
              </a:rPr>
              <a:t>place</a:t>
            </a:r>
            <a:r>
              <a:rPr sz="2672" b="1" kern="0" spc="-196" baseline="2923" dirty="0">
                <a:solidFill>
                  <a:srgbClr val="666666"/>
                </a:solidFill>
                <a:latin typeface="Tahoma"/>
                <a:cs typeface="Tahoma"/>
              </a:rPr>
              <a:t>s</a:t>
            </a:r>
            <a:r>
              <a:rPr sz="2672" b="1" kern="0" spc="-232" baseline="2923" dirty="0">
                <a:solidFill>
                  <a:srgbClr val="666666"/>
                </a:solidFill>
                <a:latin typeface="Tahoma"/>
                <a:cs typeface="Tahoma"/>
              </a:rPr>
              <a:t> </a:t>
            </a:r>
            <a:r>
              <a:rPr sz="2672" b="1" kern="0" spc="-35" baseline="2923" dirty="0">
                <a:solidFill>
                  <a:srgbClr val="666666"/>
                </a:solidFill>
                <a:latin typeface="Tahoma"/>
                <a:cs typeface="Tahoma"/>
              </a:rPr>
              <a:t>and</a:t>
            </a:r>
            <a:endParaRPr sz="2672" kern="0" baseline="2923">
              <a:solidFill>
                <a:sysClr val="windowText" lastClr="000000"/>
              </a:solidFill>
              <a:latin typeface="Tahoma"/>
              <a:cs typeface="Tahoma"/>
            </a:endParaRPr>
          </a:p>
        </p:txBody>
      </p:sp>
      <p:sp>
        <p:nvSpPr>
          <p:cNvPr id="25" name="object 25"/>
          <p:cNvSpPr txBox="1"/>
          <p:nvPr/>
        </p:nvSpPr>
        <p:spPr>
          <a:xfrm rot="21480000">
            <a:off x="2506466" y="4941250"/>
            <a:ext cx="6973666" cy="230832"/>
          </a:xfrm>
          <a:prstGeom prst="rect">
            <a:avLst/>
          </a:prstGeom>
        </p:spPr>
        <p:txBody>
          <a:bodyPr vert="horz" wrap="square" lIns="0" tIns="0" rIns="0" bIns="0" rtlCol="0">
            <a:spAutoFit/>
          </a:bodyPr>
          <a:lstStyle/>
          <a:p>
            <a:pPr defTabSz="857250">
              <a:lnSpc>
                <a:spcPts val="1800"/>
              </a:lnSpc>
            </a:pPr>
            <a:r>
              <a:rPr sz="2672" b="1" kern="0" spc="-196" baseline="-5847" dirty="0">
                <a:solidFill>
                  <a:srgbClr val="666666"/>
                </a:solidFill>
                <a:latin typeface="Tahoma"/>
                <a:cs typeface="Tahoma"/>
              </a:rPr>
              <a:t>learn</a:t>
            </a:r>
            <a:r>
              <a:rPr sz="2672" b="1" kern="0" spc="-196" baseline="-4385" dirty="0">
                <a:solidFill>
                  <a:srgbClr val="666666"/>
                </a:solidFill>
                <a:latin typeface="Tahoma"/>
                <a:cs typeface="Tahoma"/>
              </a:rPr>
              <a:t>ing</a:t>
            </a:r>
            <a:r>
              <a:rPr sz="2672" b="1" kern="0" spc="-238" baseline="-4385" dirty="0">
                <a:solidFill>
                  <a:srgbClr val="666666"/>
                </a:solidFill>
                <a:latin typeface="Tahoma"/>
                <a:cs typeface="Tahoma"/>
              </a:rPr>
              <a:t> </a:t>
            </a:r>
            <a:r>
              <a:rPr sz="2672" b="1" kern="0" spc="-183" baseline="-4385" dirty="0">
                <a:solidFill>
                  <a:srgbClr val="666666"/>
                </a:solidFill>
                <a:latin typeface="Tahoma"/>
                <a:cs typeface="Tahoma"/>
              </a:rPr>
              <a:t>ab</a:t>
            </a:r>
            <a:r>
              <a:rPr sz="2672" b="1" kern="0" spc="-183" baseline="-2923" dirty="0">
                <a:solidFill>
                  <a:srgbClr val="666666"/>
                </a:solidFill>
                <a:latin typeface="Tahoma"/>
                <a:cs typeface="Tahoma"/>
              </a:rPr>
              <a:t>out</a:t>
            </a:r>
            <a:r>
              <a:rPr sz="2672" b="1" kern="0" spc="-232" baseline="-2923" dirty="0">
                <a:solidFill>
                  <a:srgbClr val="666666"/>
                </a:solidFill>
                <a:latin typeface="Tahoma"/>
                <a:cs typeface="Tahoma"/>
              </a:rPr>
              <a:t> </a:t>
            </a:r>
            <a:r>
              <a:rPr sz="2672" b="1" kern="0" spc="-147" baseline="-2923" dirty="0">
                <a:solidFill>
                  <a:srgbClr val="666666"/>
                </a:solidFill>
                <a:latin typeface="Tahoma"/>
                <a:cs typeface="Tahoma"/>
              </a:rPr>
              <a:t>th</a:t>
            </a:r>
            <a:r>
              <a:rPr sz="2672" b="1" kern="0" spc="-147" baseline="-1461" dirty="0">
                <a:solidFill>
                  <a:srgbClr val="666666"/>
                </a:solidFill>
                <a:latin typeface="Tahoma"/>
                <a:cs typeface="Tahoma"/>
              </a:rPr>
              <a:t>eir</a:t>
            </a:r>
            <a:r>
              <a:rPr sz="2672" b="1" kern="0" spc="-232" baseline="-1461" dirty="0">
                <a:solidFill>
                  <a:srgbClr val="666666"/>
                </a:solidFill>
                <a:latin typeface="Tahoma"/>
                <a:cs typeface="Tahoma"/>
              </a:rPr>
              <a:t> </a:t>
            </a:r>
            <a:r>
              <a:rPr sz="2672" b="1" kern="0" spc="-155" baseline="-1461" dirty="0">
                <a:solidFill>
                  <a:srgbClr val="666666"/>
                </a:solidFill>
                <a:latin typeface="Tahoma"/>
                <a:cs typeface="Tahoma"/>
              </a:rPr>
              <a:t>di</a:t>
            </a:r>
            <a:r>
              <a:rPr sz="1781" b="1" kern="0" spc="-103" dirty="0">
                <a:solidFill>
                  <a:srgbClr val="666666"/>
                </a:solidFill>
                <a:latin typeface="Tahoma"/>
                <a:cs typeface="Tahoma"/>
              </a:rPr>
              <a:t>fferen</a:t>
            </a:r>
            <a:r>
              <a:rPr sz="2672" b="1" kern="0" spc="-155" baseline="1461" dirty="0">
                <a:solidFill>
                  <a:srgbClr val="666666"/>
                </a:solidFill>
                <a:latin typeface="Tahoma"/>
                <a:cs typeface="Tahoma"/>
              </a:rPr>
              <a:t>t</a:t>
            </a:r>
            <a:r>
              <a:rPr sz="2672" b="1" kern="0" spc="-232" baseline="1461" dirty="0">
                <a:solidFill>
                  <a:srgbClr val="666666"/>
                </a:solidFill>
                <a:latin typeface="Tahoma"/>
                <a:cs typeface="Tahoma"/>
              </a:rPr>
              <a:t> </a:t>
            </a:r>
            <a:r>
              <a:rPr sz="2672" b="1" kern="0" spc="-189" baseline="1461" dirty="0">
                <a:solidFill>
                  <a:srgbClr val="666666"/>
                </a:solidFill>
                <a:latin typeface="Tahoma"/>
                <a:cs typeface="Tahoma"/>
              </a:rPr>
              <a:t>cultu</a:t>
            </a:r>
            <a:r>
              <a:rPr sz="2672" b="1" kern="0" spc="-189" baseline="2923" dirty="0">
                <a:solidFill>
                  <a:srgbClr val="666666"/>
                </a:solidFill>
                <a:latin typeface="Tahoma"/>
                <a:cs typeface="Tahoma"/>
              </a:rPr>
              <a:t>res.</a:t>
            </a:r>
            <a:r>
              <a:rPr sz="2672" b="1" kern="0" spc="-232" baseline="2923" dirty="0">
                <a:solidFill>
                  <a:srgbClr val="666666"/>
                </a:solidFill>
                <a:latin typeface="Tahoma"/>
                <a:cs typeface="Tahoma"/>
              </a:rPr>
              <a:t> </a:t>
            </a:r>
            <a:r>
              <a:rPr sz="2672" b="1" kern="0" spc="-288" baseline="2923" dirty="0">
                <a:solidFill>
                  <a:srgbClr val="666666"/>
                </a:solidFill>
                <a:latin typeface="Tahoma"/>
                <a:cs typeface="Tahoma"/>
              </a:rPr>
              <a:t>It</a:t>
            </a:r>
            <a:r>
              <a:rPr sz="2672" b="1" kern="0" spc="-238" baseline="2923" dirty="0">
                <a:solidFill>
                  <a:srgbClr val="666666"/>
                </a:solidFill>
                <a:latin typeface="Tahoma"/>
                <a:cs typeface="Tahoma"/>
              </a:rPr>
              <a:t> </a:t>
            </a:r>
            <a:r>
              <a:rPr sz="2672" b="1" kern="0" spc="-189" baseline="4385" dirty="0">
                <a:solidFill>
                  <a:srgbClr val="666666"/>
                </a:solidFill>
                <a:latin typeface="Tahoma"/>
                <a:cs typeface="Tahoma"/>
              </a:rPr>
              <a:t>helpe</a:t>
            </a:r>
            <a:r>
              <a:rPr sz="2672" b="1" kern="0" spc="-189" baseline="5847" dirty="0">
                <a:solidFill>
                  <a:srgbClr val="666666"/>
                </a:solidFill>
                <a:latin typeface="Tahoma"/>
                <a:cs typeface="Tahoma"/>
              </a:rPr>
              <a:t>d</a:t>
            </a:r>
            <a:r>
              <a:rPr sz="2672" b="1" kern="0" spc="-232" baseline="5847" dirty="0">
                <a:solidFill>
                  <a:srgbClr val="666666"/>
                </a:solidFill>
                <a:latin typeface="Tahoma"/>
                <a:cs typeface="Tahoma"/>
              </a:rPr>
              <a:t> </a:t>
            </a:r>
            <a:r>
              <a:rPr sz="2672" b="1" kern="0" spc="-246" baseline="5847" dirty="0">
                <a:solidFill>
                  <a:srgbClr val="666666"/>
                </a:solidFill>
                <a:latin typeface="Tahoma"/>
                <a:cs typeface="Tahoma"/>
              </a:rPr>
              <a:t>me</a:t>
            </a:r>
            <a:r>
              <a:rPr sz="2672" b="1" kern="0" spc="-232" baseline="5847" dirty="0">
                <a:solidFill>
                  <a:srgbClr val="666666"/>
                </a:solidFill>
                <a:latin typeface="Tahoma"/>
                <a:cs typeface="Tahoma"/>
              </a:rPr>
              <a:t> </a:t>
            </a:r>
            <a:r>
              <a:rPr sz="2672" b="1" kern="0" spc="-175" baseline="5847" dirty="0">
                <a:solidFill>
                  <a:srgbClr val="666666"/>
                </a:solidFill>
                <a:latin typeface="Tahoma"/>
                <a:cs typeface="Tahoma"/>
              </a:rPr>
              <a:t>l</a:t>
            </a:r>
            <a:r>
              <a:rPr sz="2672" b="1" kern="0" spc="-175" baseline="7309" dirty="0">
                <a:solidFill>
                  <a:srgbClr val="666666"/>
                </a:solidFill>
                <a:latin typeface="Tahoma"/>
                <a:cs typeface="Tahoma"/>
              </a:rPr>
              <a:t>earn</a:t>
            </a:r>
            <a:r>
              <a:rPr sz="2672" b="1" kern="0" spc="-232" baseline="7309" dirty="0">
                <a:solidFill>
                  <a:srgbClr val="666666"/>
                </a:solidFill>
                <a:latin typeface="Tahoma"/>
                <a:cs typeface="Tahoma"/>
              </a:rPr>
              <a:t> </a:t>
            </a:r>
            <a:r>
              <a:rPr sz="2672" b="1" kern="0" spc="-175" baseline="7309" dirty="0">
                <a:solidFill>
                  <a:srgbClr val="666666"/>
                </a:solidFill>
                <a:latin typeface="Tahoma"/>
                <a:cs typeface="Tahoma"/>
              </a:rPr>
              <a:t>o</a:t>
            </a:r>
            <a:r>
              <a:rPr sz="2672" b="1" kern="0" spc="-175" baseline="8771" dirty="0">
                <a:solidFill>
                  <a:srgbClr val="666666"/>
                </a:solidFill>
                <a:latin typeface="Tahoma"/>
                <a:cs typeface="Tahoma"/>
              </a:rPr>
              <a:t>utside</a:t>
            </a:r>
            <a:r>
              <a:rPr sz="2672" b="1" kern="0" spc="-232" baseline="8771" dirty="0">
                <a:solidFill>
                  <a:srgbClr val="666666"/>
                </a:solidFill>
                <a:latin typeface="Tahoma"/>
                <a:cs typeface="Tahoma"/>
              </a:rPr>
              <a:t> </a:t>
            </a:r>
            <a:r>
              <a:rPr sz="2672" b="1" kern="0" spc="-35" baseline="10233" dirty="0">
                <a:solidFill>
                  <a:srgbClr val="666666"/>
                </a:solidFill>
                <a:latin typeface="Tahoma"/>
                <a:cs typeface="Tahoma"/>
              </a:rPr>
              <a:t>the</a:t>
            </a:r>
            <a:endParaRPr sz="2672" kern="0" baseline="10233">
              <a:solidFill>
                <a:sysClr val="windowText" lastClr="000000"/>
              </a:solidFill>
              <a:latin typeface="Tahoma"/>
              <a:cs typeface="Tahoma"/>
            </a:endParaRPr>
          </a:p>
        </p:txBody>
      </p:sp>
      <p:sp>
        <p:nvSpPr>
          <p:cNvPr id="26" name="object 26"/>
          <p:cNvSpPr txBox="1"/>
          <p:nvPr/>
        </p:nvSpPr>
        <p:spPr>
          <a:xfrm rot="21480000">
            <a:off x="2516433" y="5175271"/>
            <a:ext cx="7065295" cy="205184"/>
          </a:xfrm>
          <a:prstGeom prst="rect">
            <a:avLst/>
          </a:prstGeom>
        </p:spPr>
        <p:txBody>
          <a:bodyPr vert="horz" wrap="square" lIns="0" tIns="0" rIns="0" bIns="0" rtlCol="0">
            <a:spAutoFit/>
          </a:bodyPr>
          <a:lstStyle/>
          <a:p>
            <a:pPr defTabSz="857250">
              <a:lnSpc>
                <a:spcPts val="1607"/>
              </a:lnSpc>
            </a:pPr>
            <a:r>
              <a:rPr sz="2672" b="1" kern="0" spc="-203" baseline="-11695" dirty="0">
                <a:solidFill>
                  <a:srgbClr val="666666"/>
                </a:solidFill>
                <a:latin typeface="Tahoma"/>
                <a:cs typeface="Tahoma"/>
              </a:rPr>
              <a:t>classr</a:t>
            </a:r>
            <a:r>
              <a:rPr sz="2672" b="1" kern="0" spc="-203" baseline="-10233" dirty="0">
                <a:solidFill>
                  <a:srgbClr val="666666"/>
                </a:solidFill>
                <a:latin typeface="Tahoma"/>
                <a:cs typeface="Tahoma"/>
              </a:rPr>
              <a:t>oom,</a:t>
            </a:r>
            <a:r>
              <a:rPr sz="2672" b="1" kern="0" spc="-246" baseline="-10233" dirty="0">
                <a:solidFill>
                  <a:srgbClr val="666666"/>
                </a:solidFill>
                <a:latin typeface="Tahoma"/>
                <a:cs typeface="Tahoma"/>
              </a:rPr>
              <a:t> </a:t>
            </a:r>
            <a:r>
              <a:rPr sz="2672" b="1" kern="0" spc="-189" baseline="-8771" dirty="0">
                <a:solidFill>
                  <a:srgbClr val="666666"/>
                </a:solidFill>
                <a:latin typeface="Tahoma"/>
                <a:cs typeface="Tahoma"/>
              </a:rPr>
              <a:t>so</a:t>
            </a:r>
            <a:r>
              <a:rPr sz="2672" b="1" kern="0" spc="-246" baseline="-8771" dirty="0">
                <a:solidFill>
                  <a:srgbClr val="666666"/>
                </a:solidFill>
                <a:latin typeface="Tahoma"/>
                <a:cs typeface="Tahoma"/>
              </a:rPr>
              <a:t> </a:t>
            </a:r>
            <a:r>
              <a:rPr sz="2672" b="1" kern="0" spc="-238" baseline="-8771" dirty="0">
                <a:solidFill>
                  <a:srgbClr val="666666"/>
                </a:solidFill>
                <a:latin typeface="Tahoma"/>
                <a:cs typeface="Tahoma"/>
              </a:rPr>
              <a:t>we</a:t>
            </a:r>
            <a:r>
              <a:rPr sz="2672" b="1" kern="0" spc="-246" baseline="-8771" dirty="0">
                <a:solidFill>
                  <a:srgbClr val="666666"/>
                </a:solidFill>
                <a:latin typeface="Tahoma"/>
                <a:cs typeface="Tahoma"/>
              </a:rPr>
              <a:t> </a:t>
            </a:r>
            <a:r>
              <a:rPr sz="2672" b="1" kern="0" spc="-168" baseline="-7309" dirty="0">
                <a:solidFill>
                  <a:srgbClr val="666666"/>
                </a:solidFill>
                <a:latin typeface="Tahoma"/>
                <a:cs typeface="Tahoma"/>
              </a:rPr>
              <a:t>could</a:t>
            </a:r>
            <a:r>
              <a:rPr sz="2672" b="1" kern="0" spc="-238" baseline="-7309" dirty="0">
                <a:solidFill>
                  <a:srgbClr val="666666"/>
                </a:solidFill>
                <a:latin typeface="Tahoma"/>
                <a:cs typeface="Tahoma"/>
              </a:rPr>
              <a:t> </a:t>
            </a:r>
            <a:r>
              <a:rPr sz="2672" b="1" kern="0" spc="-161" baseline="-5847" dirty="0">
                <a:solidFill>
                  <a:srgbClr val="666666"/>
                </a:solidFill>
                <a:latin typeface="Tahoma"/>
                <a:cs typeface="Tahoma"/>
              </a:rPr>
              <a:t>practi</a:t>
            </a:r>
            <a:r>
              <a:rPr sz="2672" b="1" kern="0" spc="-161" baseline="-4385" dirty="0">
                <a:solidFill>
                  <a:srgbClr val="666666"/>
                </a:solidFill>
                <a:latin typeface="Tahoma"/>
                <a:cs typeface="Tahoma"/>
              </a:rPr>
              <a:t>ce</a:t>
            </a:r>
            <a:r>
              <a:rPr sz="2672" b="1" kern="0" spc="-246" baseline="-4385" dirty="0">
                <a:solidFill>
                  <a:srgbClr val="666666"/>
                </a:solidFill>
                <a:latin typeface="Tahoma"/>
                <a:cs typeface="Tahoma"/>
              </a:rPr>
              <a:t> </a:t>
            </a:r>
            <a:r>
              <a:rPr sz="2672" b="1" kern="0" spc="-155" baseline="-4385" dirty="0">
                <a:solidFill>
                  <a:srgbClr val="666666"/>
                </a:solidFill>
                <a:latin typeface="Tahoma"/>
                <a:cs typeface="Tahoma"/>
              </a:rPr>
              <a:t>our</a:t>
            </a:r>
            <a:r>
              <a:rPr sz="2672" b="1" kern="0" spc="-246" baseline="-4385" dirty="0">
                <a:solidFill>
                  <a:srgbClr val="666666"/>
                </a:solidFill>
                <a:latin typeface="Tahoma"/>
                <a:cs typeface="Tahoma"/>
              </a:rPr>
              <a:t> </a:t>
            </a:r>
            <a:r>
              <a:rPr sz="2672" b="1" kern="0" spc="-225" baseline="-2923" dirty="0">
                <a:solidFill>
                  <a:srgbClr val="666666"/>
                </a:solidFill>
                <a:latin typeface="Tahoma"/>
                <a:cs typeface="Tahoma"/>
              </a:rPr>
              <a:t>Spani</a:t>
            </a:r>
            <a:r>
              <a:rPr sz="2672" b="1" kern="0" spc="-225" baseline="-1461" dirty="0">
                <a:solidFill>
                  <a:srgbClr val="666666"/>
                </a:solidFill>
                <a:latin typeface="Tahoma"/>
                <a:cs typeface="Tahoma"/>
              </a:rPr>
              <a:t>sh</a:t>
            </a:r>
            <a:r>
              <a:rPr sz="2672" b="1" kern="0" spc="-238" baseline="-1461" dirty="0">
                <a:solidFill>
                  <a:srgbClr val="666666"/>
                </a:solidFill>
                <a:latin typeface="Tahoma"/>
                <a:cs typeface="Tahoma"/>
              </a:rPr>
              <a:t> </a:t>
            </a:r>
            <a:r>
              <a:rPr sz="2672" b="1" kern="0" spc="-189" baseline="-1461" dirty="0">
                <a:solidFill>
                  <a:srgbClr val="666666"/>
                </a:solidFill>
                <a:latin typeface="Tahoma"/>
                <a:cs typeface="Tahoma"/>
              </a:rPr>
              <a:t>mo</a:t>
            </a:r>
            <a:r>
              <a:rPr sz="1781" b="1" kern="0" spc="-127" dirty="0">
                <a:solidFill>
                  <a:srgbClr val="666666"/>
                </a:solidFill>
                <a:latin typeface="Tahoma"/>
                <a:cs typeface="Tahoma"/>
              </a:rPr>
              <a:t>re</a:t>
            </a:r>
            <a:r>
              <a:rPr sz="1781" b="1" kern="0" spc="-164" dirty="0">
                <a:solidFill>
                  <a:srgbClr val="666666"/>
                </a:solidFill>
                <a:latin typeface="Tahoma"/>
                <a:cs typeface="Tahoma"/>
              </a:rPr>
              <a:t> </a:t>
            </a:r>
            <a:r>
              <a:rPr sz="1781" b="1" kern="0" spc="-131" dirty="0">
                <a:solidFill>
                  <a:srgbClr val="666666"/>
                </a:solidFill>
                <a:latin typeface="Tahoma"/>
                <a:cs typeface="Tahoma"/>
              </a:rPr>
              <a:t>tha</a:t>
            </a:r>
            <a:r>
              <a:rPr sz="2672" b="1" kern="0" spc="-196" baseline="1461" dirty="0">
                <a:solidFill>
                  <a:srgbClr val="666666"/>
                </a:solidFill>
                <a:latin typeface="Tahoma"/>
                <a:cs typeface="Tahoma"/>
              </a:rPr>
              <a:t>n</a:t>
            </a:r>
            <a:r>
              <a:rPr sz="2672" b="1" kern="0" spc="-246" baseline="1461" dirty="0">
                <a:solidFill>
                  <a:srgbClr val="666666"/>
                </a:solidFill>
                <a:latin typeface="Tahoma"/>
                <a:cs typeface="Tahoma"/>
              </a:rPr>
              <a:t> </a:t>
            </a:r>
            <a:r>
              <a:rPr sz="2672" b="1" kern="0" spc="-217" baseline="1461" dirty="0">
                <a:solidFill>
                  <a:srgbClr val="666666"/>
                </a:solidFill>
                <a:latin typeface="Tahoma"/>
                <a:cs typeface="Tahoma"/>
              </a:rPr>
              <a:t>just</a:t>
            </a:r>
            <a:r>
              <a:rPr sz="2672" b="1" kern="0" spc="-246" baseline="1461" dirty="0">
                <a:solidFill>
                  <a:srgbClr val="666666"/>
                </a:solidFill>
                <a:latin typeface="Tahoma"/>
                <a:cs typeface="Tahoma"/>
              </a:rPr>
              <a:t> </a:t>
            </a:r>
            <a:r>
              <a:rPr sz="2672" b="1" kern="0" spc="-161" baseline="2923" dirty="0">
                <a:solidFill>
                  <a:srgbClr val="666666"/>
                </a:solidFill>
                <a:latin typeface="Tahoma"/>
                <a:cs typeface="Tahoma"/>
              </a:rPr>
              <a:t>three</a:t>
            </a:r>
            <a:r>
              <a:rPr sz="2672" b="1" kern="0" spc="-238" baseline="2923" dirty="0">
                <a:solidFill>
                  <a:srgbClr val="666666"/>
                </a:solidFill>
                <a:latin typeface="Tahoma"/>
                <a:cs typeface="Tahoma"/>
              </a:rPr>
              <a:t> </a:t>
            </a:r>
            <a:r>
              <a:rPr sz="2672" b="1" kern="0" spc="-28" baseline="4385" dirty="0">
                <a:solidFill>
                  <a:srgbClr val="666666"/>
                </a:solidFill>
                <a:latin typeface="Tahoma"/>
                <a:cs typeface="Tahoma"/>
              </a:rPr>
              <a:t>days</a:t>
            </a:r>
            <a:endParaRPr sz="2672" kern="0" baseline="4385">
              <a:solidFill>
                <a:sysClr val="windowText" lastClr="000000"/>
              </a:solidFill>
              <a:latin typeface="Tahoma"/>
              <a:cs typeface="Tahoma"/>
            </a:endParaRPr>
          </a:p>
        </p:txBody>
      </p:sp>
      <p:sp>
        <p:nvSpPr>
          <p:cNvPr id="27" name="object 27"/>
          <p:cNvSpPr txBox="1"/>
          <p:nvPr/>
        </p:nvSpPr>
        <p:spPr>
          <a:xfrm rot="21480000">
            <a:off x="2515724" y="5508910"/>
            <a:ext cx="888356" cy="230832"/>
          </a:xfrm>
          <a:prstGeom prst="rect">
            <a:avLst/>
          </a:prstGeom>
        </p:spPr>
        <p:txBody>
          <a:bodyPr vert="horz" wrap="square" lIns="0" tIns="0" rIns="0" bIns="0" rtlCol="0">
            <a:spAutoFit/>
          </a:bodyPr>
          <a:lstStyle/>
          <a:p>
            <a:pPr defTabSz="857250">
              <a:lnSpc>
                <a:spcPts val="1800"/>
              </a:lnSpc>
            </a:pPr>
            <a:r>
              <a:rPr sz="1781" b="1" kern="0" spc="-136" dirty="0">
                <a:solidFill>
                  <a:srgbClr val="666666"/>
                </a:solidFill>
                <a:latin typeface="Tahoma"/>
                <a:cs typeface="Tahoma"/>
              </a:rPr>
              <a:t>a</a:t>
            </a:r>
            <a:r>
              <a:rPr sz="1781" b="1" kern="0" spc="-191" dirty="0">
                <a:solidFill>
                  <a:srgbClr val="666666"/>
                </a:solidFill>
                <a:latin typeface="Tahoma"/>
                <a:cs typeface="Tahoma"/>
              </a:rPr>
              <a:t> </a:t>
            </a:r>
            <a:r>
              <a:rPr sz="1781" b="1" kern="0" spc="-131" dirty="0">
                <a:solidFill>
                  <a:srgbClr val="666666"/>
                </a:solidFill>
                <a:latin typeface="Tahoma"/>
                <a:cs typeface="Tahoma"/>
              </a:rPr>
              <a:t>w</a:t>
            </a:r>
            <a:r>
              <a:rPr sz="2672" b="1" kern="0" spc="-196" baseline="1461" dirty="0">
                <a:solidFill>
                  <a:srgbClr val="666666"/>
                </a:solidFill>
                <a:latin typeface="Tahoma"/>
                <a:cs typeface="Tahoma"/>
              </a:rPr>
              <a:t>eek.”</a:t>
            </a:r>
            <a:endParaRPr sz="2672" kern="0" baseline="1461">
              <a:solidFill>
                <a:sysClr val="windowText" lastClr="000000"/>
              </a:solidFill>
              <a:latin typeface="Tahoma"/>
              <a:cs typeface="Tahoma"/>
            </a:endParaRPr>
          </a:p>
        </p:txBody>
      </p:sp>
      <p:sp>
        <p:nvSpPr>
          <p:cNvPr id="28" name="object 28"/>
          <p:cNvSpPr txBox="1">
            <a:spLocks noGrp="1"/>
          </p:cNvSpPr>
          <p:nvPr>
            <p:ph type="title"/>
          </p:nvPr>
        </p:nvSpPr>
        <p:spPr>
          <a:xfrm>
            <a:off x="3955875" y="256745"/>
            <a:ext cx="4253508" cy="358271"/>
          </a:xfrm>
          <a:prstGeom prst="rect">
            <a:avLst/>
          </a:prstGeom>
        </p:spPr>
        <p:txBody>
          <a:bodyPr vert="horz" wrap="square" lIns="0" tIns="11906" rIns="0" bIns="0" rtlCol="0">
            <a:spAutoFit/>
          </a:bodyPr>
          <a:lstStyle/>
          <a:p>
            <a:pPr marL="11906">
              <a:spcBef>
                <a:spcPts val="94"/>
              </a:spcBef>
            </a:pPr>
            <a:r>
              <a:rPr spc="-9" dirty="0">
                <a:solidFill>
                  <a:srgbClr val="F69929"/>
                </a:solidFill>
              </a:rPr>
              <a:t>WHAT</a:t>
            </a:r>
            <a:r>
              <a:rPr spc="-202" dirty="0">
                <a:solidFill>
                  <a:srgbClr val="F69929"/>
                </a:solidFill>
              </a:rPr>
              <a:t> </a:t>
            </a:r>
            <a:r>
              <a:rPr spc="-80" dirty="0">
                <a:solidFill>
                  <a:srgbClr val="F69929"/>
                </a:solidFill>
              </a:rPr>
              <a:t>ARE</a:t>
            </a:r>
            <a:r>
              <a:rPr spc="-202" dirty="0">
                <a:solidFill>
                  <a:srgbClr val="F69929"/>
                </a:solidFill>
              </a:rPr>
              <a:t> </a:t>
            </a:r>
            <a:r>
              <a:rPr spc="-103" dirty="0">
                <a:solidFill>
                  <a:srgbClr val="F69929"/>
                </a:solidFill>
              </a:rPr>
              <a:t>STUDENTS</a:t>
            </a:r>
            <a:r>
              <a:rPr spc="-202" dirty="0">
                <a:solidFill>
                  <a:srgbClr val="F69929"/>
                </a:solidFill>
              </a:rPr>
              <a:t> </a:t>
            </a:r>
            <a:r>
              <a:rPr spc="-117" dirty="0">
                <a:solidFill>
                  <a:srgbClr val="F69929"/>
                </a:solidFill>
              </a:rPr>
              <a:t>SAYING?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830C726-15E9-4C48-9844-8B0AEAF3AFA5}"/>
              </a:ext>
            </a:extLst>
          </p:cNvPr>
          <p:cNvSpPr>
            <a:spLocks noGrp="1"/>
          </p:cNvSpPr>
          <p:nvPr>
            <p:ph type="title"/>
          </p:nvPr>
        </p:nvSpPr>
        <p:spPr>
          <a:xfrm>
            <a:off x="1452656" y="1444741"/>
            <a:ext cx="9357865" cy="1041901"/>
          </a:xfrm>
        </p:spPr>
        <p:txBody>
          <a:bodyPr>
            <a:normAutofit/>
          </a:bodyPr>
          <a:lstStyle/>
          <a:p>
            <a:r>
              <a:rPr lang="en-US" sz="4000"/>
              <a:t>Pros                                         Cons</a:t>
            </a:r>
          </a:p>
        </p:txBody>
      </p:sp>
      <p:sp>
        <p:nvSpPr>
          <p:cNvPr id="5" name="Content Placeholder 4">
            <a:extLst>
              <a:ext uri="{FF2B5EF4-FFF2-40B4-BE49-F238E27FC236}">
                <a16:creationId xmlns:a16="http://schemas.microsoft.com/office/drawing/2014/main" id="{BC4F0B24-7723-4BCC-B36A-5AA7E466BCB3}"/>
              </a:ext>
            </a:extLst>
          </p:cNvPr>
          <p:cNvSpPr>
            <a:spLocks noGrp="1"/>
          </p:cNvSpPr>
          <p:nvPr>
            <p:ph sz="half" idx="1"/>
          </p:nvPr>
        </p:nvSpPr>
        <p:spPr>
          <a:xfrm>
            <a:off x="1452656" y="2701427"/>
            <a:ext cx="4483324" cy="2699968"/>
          </a:xfrm>
        </p:spPr>
        <p:txBody>
          <a:bodyPr>
            <a:normAutofit/>
          </a:bodyPr>
          <a:lstStyle/>
          <a:p>
            <a:r>
              <a:rPr lang="en-US" sz="1900" dirty="0"/>
              <a:t>Wide variety of native speakers</a:t>
            </a:r>
          </a:p>
          <a:p>
            <a:r>
              <a:rPr lang="en-US" sz="1900" dirty="0"/>
              <a:t>Speakers are trained and get paid to do the job</a:t>
            </a:r>
          </a:p>
          <a:p>
            <a:r>
              <a:rPr lang="en-US" sz="1900" dirty="0"/>
              <a:t>Great customer service</a:t>
            </a:r>
          </a:p>
          <a:p>
            <a:r>
              <a:rPr lang="en-US" sz="1900" dirty="0"/>
              <a:t>Students get to experience to have real authentic conversations in Spanish</a:t>
            </a:r>
          </a:p>
          <a:p>
            <a:r>
              <a:rPr lang="en-US" sz="1900" dirty="0"/>
              <a:t>Students learn first- hand about other cultures</a:t>
            </a:r>
          </a:p>
        </p:txBody>
      </p:sp>
      <p:sp>
        <p:nvSpPr>
          <p:cNvPr id="6" name="Content Placeholder 5">
            <a:extLst>
              <a:ext uri="{FF2B5EF4-FFF2-40B4-BE49-F238E27FC236}">
                <a16:creationId xmlns:a16="http://schemas.microsoft.com/office/drawing/2014/main" id="{01F8106B-9774-43B5-B3B9-15D8AE3CCCF0}"/>
              </a:ext>
            </a:extLst>
          </p:cNvPr>
          <p:cNvSpPr>
            <a:spLocks noGrp="1"/>
          </p:cNvSpPr>
          <p:nvPr>
            <p:ph sz="half" idx="2"/>
          </p:nvPr>
        </p:nvSpPr>
        <p:spPr>
          <a:xfrm>
            <a:off x="6256020" y="2701427"/>
            <a:ext cx="4554501" cy="2699968"/>
          </a:xfrm>
        </p:spPr>
        <p:txBody>
          <a:bodyPr>
            <a:normAutofit/>
          </a:bodyPr>
          <a:lstStyle/>
          <a:p>
            <a:r>
              <a:rPr lang="en-US" sz="2000" dirty="0"/>
              <a:t>It costs money (26$) per 3 (15m) conversations.</a:t>
            </a:r>
          </a:p>
        </p:txBody>
      </p:sp>
      <p:sp>
        <p:nvSpPr>
          <p:cNvPr id="11" name="TextBox 10">
            <a:extLst>
              <a:ext uri="{FF2B5EF4-FFF2-40B4-BE49-F238E27FC236}">
                <a16:creationId xmlns:a16="http://schemas.microsoft.com/office/drawing/2014/main" id="{BDD2E406-B433-A44F-8B46-7FB673DCA3E3}"/>
              </a:ext>
            </a:extLst>
          </p:cNvPr>
          <p:cNvSpPr txBox="1"/>
          <p:nvPr/>
        </p:nvSpPr>
        <p:spPr>
          <a:xfrm>
            <a:off x="6256019" y="4097438"/>
            <a:ext cx="4874541" cy="646331"/>
          </a:xfrm>
          <a:prstGeom prst="rect">
            <a:avLst/>
          </a:prstGeom>
          <a:noFill/>
        </p:spPr>
        <p:txBody>
          <a:bodyPr wrap="square">
            <a:spAutoFit/>
          </a:bodyPr>
          <a:lstStyle/>
          <a:p>
            <a:r>
              <a:rPr lang="en-US" dirty="0">
                <a:hlinkClick r:id="rId2"/>
              </a:rPr>
              <a:t>https://www.boomalang.co/#our-speakers</a:t>
            </a:r>
            <a:endParaRPr lang="en-US" dirty="0"/>
          </a:p>
          <a:p>
            <a:endParaRPr lang="en-US" dirty="0"/>
          </a:p>
        </p:txBody>
      </p:sp>
    </p:spTree>
    <p:extLst>
      <p:ext uri="{BB962C8B-B14F-4D97-AF65-F5344CB8AC3E}">
        <p14:creationId xmlns:p14="http://schemas.microsoft.com/office/powerpoint/2010/main" val="349092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7A96D-F41B-4A62-B007-F77C0A67807C}"/>
              </a:ext>
            </a:extLst>
          </p:cNvPr>
          <p:cNvSpPr>
            <a:spLocks noGrp="1"/>
          </p:cNvSpPr>
          <p:nvPr>
            <p:ph type="title"/>
          </p:nvPr>
        </p:nvSpPr>
        <p:spPr>
          <a:xfrm>
            <a:off x="841248" y="548640"/>
            <a:ext cx="3600860" cy="5431536"/>
          </a:xfrm>
        </p:spPr>
        <p:txBody>
          <a:bodyPr>
            <a:normAutofit/>
          </a:bodyPr>
          <a:lstStyle/>
          <a:p>
            <a:r>
              <a:rPr lang="en-US" sz="5400"/>
              <a:t>Conversifi</a:t>
            </a:r>
          </a:p>
        </p:txBody>
      </p:sp>
      <p:sp>
        <p:nvSpPr>
          <p:cNvPr id="1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3B4527-ADCD-499F-AFD4-3F558584DB3A}"/>
              </a:ext>
            </a:extLst>
          </p:cNvPr>
          <p:cNvSpPr>
            <a:spLocks noGrp="1"/>
          </p:cNvSpPr>
          <p:nvPr>
            <p:ph idx="1"/>
          </p:nvPr>
        </p:nvSpPr>
        <p:spPr>
          <a:xfrm>
            <a:off x="5126418" y="552091"/>
            <a:ext cx="6224335" cy="5431536"/>
          </a:xfrm>
        </p:spPr>
        <p:txBody>
          <a:bodyPr anchor="ctr">
            <a:normAutofit/>
          </a:bodyPr>
          <a:lstStyle/>
          <a:p>
            <a:r>
              <a:rPr lang="en-US" sz="2200"/>
              <a:t>Cost:  $14.50 base subscription, then students can either pay for or earn tokens to use to have conversations with students who are native speakers and who serve as coaches. </a:t>
            </a:r>
          </a:p>
          <a:p>
            <a:r>
              <a:rPr lang="en-US" sz="2200"/>
              <a:t>Our students earn tokens by coaching other students in English through the app.  Some students really enjoyed coaching others in their English and were amazed at how proficient their “clients” were in English.  Some students preferred to pay for tokens and not coach.  </a:t>
            </a:r>
          </a:p>
          <a:p>
            <a:r>
              <a:rPr lang="en-US" sz="2200"/>
              <a:t>Conversations are 15 minutes long.  They can be tailored to the units of study for your course, or they can be “freestyle”.  Many students in my class mentioned enjoying the freestyle conversations more than the themed ones.  </a:t>
            </a:r>
          </a:p>
          <a:p>
            <a:endParaRPr lang="en-US" sz="2200"/>
          </a:p>
        </p:txBody>
      </p:sp>
    </p:spTree>
    <p:extLst>
      <p:ext uri="{BB962C8B-B14F-4D97-AF65-F5344CB8AC3E}">
        <p14:creationId xmlns:p14="http://schemas.microsoft.com/office/powerpoint/2010/main" val="64842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E9D9D1-0E1F-A9F7-6C76-817ED140B0F1}"/>
              </a:ext>
            </a:extLst>
          </p:cNvPr>
          <p:cNvPicPr>
            <a:picLocks noChangeAspect="1"/>
          </p:cNvPicPr>
          <p:nvPr/>
        </p:nvPicPr>
        <p:blipFill rotWithShape="1">
          <a:blip r:embed="rId2"/>
          <a:srcRect t="12126" b="1996"/>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B4F2AA-FEFE-4A55-A634-A458CB2AE871}"/>
              </a:ext>
            </a:extLst>
          </p:cNvPr>
          <p:cNvSpPr>
            <a:spLocks noGrp="1"/>
          </p:cNvSpPr>
          <p:nvPr>
            <p:ph type="title"/>
          </p:nvPr>
        </p:nvSpPr>
        <p:spPr>
          <a:xfrm>
            <a:off x="838200" y="365125"/>
            <a:ext cx="10515600" cy="1325563"/>
          </a:xfrm>
        </p:spPr>
        <p:txBody>
          <a:bodyPr>
            <a:normAutofit/>
          </a:bodyPr>
          <a:lstStyle/>
          <a:p>
            <a:r>
              <a:rPr lang="en-US"/>
              <a:t>Some students’ reactions</a:t>
            </a:r>
          </a:p>
        </p:txBody>
      </p:sp>
      <p:graphicFrame>
        <p:nvGraphicFramePr>
          <p:cNvPr id="5" name="Content Placeholder 2">
            <a:extLst>
              <a:ext uri="{FF2B5EF4-FFF2-40B4-BE49-F238E27FC236}">
                <a16:creationId xmlns:a16="http://schemas.microsoft.com/office/drawing/2014/main" id="{C05FFE68-B2D6-7917-3BBA-3FE1CF6D33B3}"/>
              </a:ext>
            </a:extLst>
          </p:cNvPr>
          <p:cNvGraphicFramePr>
            <a:graphicFrameLocks noGrp="1"/>
          </p:cNvGraphicFramePr>
          <p:nvPr>
            <p:ph idx="1"/>
            <p:extLst>
              <p:ext uri="{D42A27DB-BD31-4B8C-83A1-F6EECF244321}">
                <p14:modId xmlns:p14="http://schemas.microsoft.com/office/powerpoint/2010/main" val="4285572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9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830C726-15E9-4C48-9844-8B0AEAF3AFA5}"/>
              </a:ext>
            </a:extLst>
          </p:cNvPr>
          <p:cNvSpPr>
            <a:spLocks noGrp="1"/>
          </p:cNvSpPr>
          <p:nvPr>
            <p:ph type="title"/>
          </p:nvPr>
        </p:nvSpPr>
        <p:spPr>
          <a:xfrm>
            <a:off x="1452656" y="1444741"/>
            <a:ext cx="9357865" cy="1041901"/>
          </a:xfrm>
        </p:spPr>
        <p:txBody>
          <a:bodyPr>
            <a:normAutofit/>
          </a:bodyPr>
          <a:lstStyle/>
          <a:p>
            <a:r>
              <a:rPr lang="en-US" sz="4000"/>
              <a:t>Pros                                         Cons</a:t>
            </a:r>
          </a:p>
        </p:txBody>
      </p:sp>
      <p:sp>
        <p:nvSpPr>
          <p:cNvPr id="5" name="Content Placeholder 4">
            <a:extLst>
              <a:ext uri="{FF2B5EF4-FFF2-40B4-BE49-F238E27FC236}">
                <a16:creationId xmlns:a16="http://schemas.microsoft.com/office/drawing/2014/main" id="{BC4F0B24-7723-4BCC-B36A-5AA7E466BCB3}"/>
              </a:ext>
            </a:extLst>
          </p:cNvPr>
          <p:cNvSpPr>
            <a:spLocks noGrp="1"/>
          </p:cNvSpPr>
          <p:nvPr>
            <p:ph sz="half" idx="1"/>
          </p:nvPr>
        </p:nvSpPr>
        <p:spPr>
          <a:xfrm>
            <a:off x="1452656" y="2701427"/>
            <a:ext cx="4483324" cy="2699968"/>
          </a:xfrm>
        </p:spPr>
        <p:txBody>
          <a:bodyPr>
            <a:normAutofit lnSpcReduction="10000"/>
          </a:bodyPr>
          <a:lstStyle/>
          <a:p>
            <a:r>
              <a:rPr lang="en-US" sz="1700"/>
              <a:t>Affordable base price</a:t>
            </a:r>
          </a:p>
          <a:p>
            <a:r>
              <a:rPr lang="en-US" sz="1700"/>
              <a:t>Token economy</a:t>
            </a:r>
          </a:p>
          <a:p>
            <a:r>
              <a:rPr lang="en-US" sz="1700"/>
              <a:t>Peer interaction</a:t>
            </a:r>
          </a:p>
          <a:p>
            <a:r>
              <a:rPr lang="en-US" sz="1700"/>
              <a:t>Opportunity for service and income</a:t>
            </a:r>
          </a:p>
          <a:p>
            <a:r>
              <a:rPr lang="en-US" sz="1700"/>
              <a:t>Company willing to tailor to your needs in terms of themes</a:t>
            </a:r>
          </a:p>
          <a:p>
            <a:r>
              <a:rPr lang="en-US" sz="1700"/>
              <a:t>Can do as many sessions as they want (provided they have enough tokens)</a:t>
            </a:r>
          </a:p>
        </p:txBody>
      </p:sp>
      <p:sp>
        <p:nvSpPr>
          <p:cNvPr id="6" name="Content Placeholder 5">
            <a:extLst>
              <a:ext uri="{FF2B5EF4-FFF2-40B4-BE49-F238E27FC236}">
                <a16:creationId xmlns:a16="http://schemas.microsoft.com/office/drawing/2014/main" id="{01F8106B-9774-43B5-B3B9-15D8AE3CCCF0}"/>
              </a:ext>
            </a:extLst>
          </p:cNvPr>
          <p:cNvSpPr>
            <a:spLocks noGrp="1"/>
          </p:cNvSpPr>
          <p:nvPr>
            <p:ph sz="half" idx="2"/>
          </p:nvPr>
        </p:nvSpPr>
        <p:spPr>
          <a:xfrm>
            <a:off x="6256020" y="2701427"/>
            <a:ext cx="4554501" cy="2699968"/>
          </a:xfrm>
        </p:spPr>
        <p:txBody>
          <a:bodyPr>
            <a:normAutofit lnSpcReduction="10000"/>
          </a:bodyPr>
          <a:lstStyle/>
          <a:p>
            <a:r>
              <a:rPr lang="en-US" sz="1600" dirty="0"/>
              <a:t>Some students don’t have time to coach and so have to pay for tokens. </a:t>
            </a:r>
          </a:p>
          <a:p>
            <a:r>
              <a:rPr lang="en-US" sz="1600" dirty="0"/>
              <a:t>Tech </a:t>
            </a:r>
            <a:r>
              <a:rPr lang="en-US" sz="1600"/>
              <a:t>and logistical issues (although this has greatly improved).</a:t>
            </a:r>
          </a:p>
          <a:p>
            <a:r>
              <a:rPr lang="en-US" sz="1600" dirty="0"/>
              <a:t>Peer coaches are not formally trained and so not always effective.</a:t>
            </a:r>
          </a:p>
          <a:p>
            <a:r>
              <a:rPr lang="en-US" sz="1600" dirty="0"/>
              <a:t>While it is good to push students out of their comfort zone, for some, this was a really taxing experience.  But most of my students said that it was worth it, even though they were very nervous. </a:t>
            </a:r>
          </a:p>
        </p:txBody>
      </p:sp>
    </p:spTree>
    <p:extLst>
      <p:ext uri="{BB962C8B-B14F-4D97-AF65-F5344CB8AC3E}">
        <p14:creationId xmlns:p14="http://schemas.microsoft.com/office/powerpoint/2010/main" val="352820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054934F-5302-114B-9079-AA6C2BA6D278}"/>
              </a:ext>
            </a:extLst>
          </p:cNvPr>
          <p:cNvPicPr>
            <a:picLocks noChangeAspect="1"/>
          </p:cNvPicPr>
          <p:nvPr/>
        </p:nvPicPr>
        <p:blipFill>
          <a:blip r:embed="rId3"/>
          <a:stretch>
            <a:fillRect/>
          </a:stretch>
        </p:blipFill>
        <p:spPr>
          <a:xfrm>
            <a:off x="88242" y="0"/>
            <a:ext cx="10881195" cy="6858000"/>
          </a:xfrm>
          <a:prstGeom prst="rect">
            <a:avLst/>
          </a:prstGeom>
        </p:spPr>
      </p:pic>
    </p:spTree>
    <p:extLst>
      <p:ext uri="{BB962C8B-B14F-4D97-AF65-F5344CB8AC3E}">
        <p14:creationId xmlns:p14="http://schemas.microsoft.com/office/powerpoint/2010/main" val="315866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95D0445-6C7B-6B4D-891C-488786E5389D}"/>
              </a:ext>
            </a:extLst>
          </p:cNvPr>
          <p:cNvPicPr>
            <a:picLocks noChangeAspect="1"/>
          </p:cNvPicPr>
          <p:nvPr/>
        </p:nvPicPr>
        <p:blipFill rotWithShape="1">
          <a:blip r:embed="rId2"/>
          <a:srcRect b="103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25706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01" y="6311805"/>
            <a:ext cx="1986162" cy="546195"/>
          </a:xfrm>
          <a:prstGeom prst="rect">
            <a:avLst/>
          </a:prstGeom>
        </p:spPr>
      </p:pic>
      <p:pic>
        <p:nvPicPr>
          <p:cNvPr id="3" name="Picture 3"/>
          <p:cNvPicPr>
            <a:picLocks noChangeAspect="1"/>
          </p:cNvPicPr>
          <p:nvPr/>
        </p:nvPicPr>
        <p:blipFill>
          <a:blip r:embed="rId3"/>
          <a:srcRect l="9480" r="10338"/>
          <a:stretch>
            <a:fillRect/>
          </a:stretch>
        </p:blipFill>
        <p:spPr>
          <a:xfrm>
            <a:off x="1524001" y="1412421"/>
            <a:ext cx="7240724" cy="4759779"/>
          </a:xfrm>
          <a:prstGeom prst="rect">
            <a:avLst/>
          </a:prstGeom>
        </p:spPr>
      </p:pic>
      <p:grpSp>
        <p:nvGrpSpPr>
          <p:cNvPr id="4" name="Group 4"/>
          <p:cNvGrpSpPr>
            <a:grpSpLocks noChangeAspect="1"/>
          </p:cNvGrpSpPr>
          <p:nvPr/>
        </p:nvGrpSpPr>
        <p:grpSpPr>
          <a:xfrm>
            <a:off x="-1721453" y="-1013467"/>
            <a:ext cx="4066141" cy="4066141"/>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BD59"/>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1251" y="-1795153"/>
            <a:ext cx="3590306" cy="359030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54021" y="2286619"/>
            <a:ext cx="258092" cy="26849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54021" y="2799285"/>
            <a:ext cx="258092" cy="2684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54021" y="3362135"/>
            <a:ext cx="258092" cy="26849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54021" y="4004858"/>
            <a:ext cx="258092" cy="268496"/>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854021" y="4778099"/>
            <a:ext cx="258092" cy="268496"/>
          </a:xfrm>
          <a:prstGeom prst="rect">
            <a:avLst/>
          </a:prstGeom>
        </p:spPr>
      </p:pic>
      <p:sp>
        <p:nvSpPr>
          <p:cNvPr id="13" name="TextBox 13"/>
          <p:cNvSpPr txBox="1"/>
          <p:nvPr/>
        </p:nvSpPr>
        <p:spPr>
          <a:xfrm>
            <a:off x="9196380" y="4031646"/>
            <a:ext cx="1736200" cy="540404"/>
          </a:xfrm>
          <a:prstGeom prst="rect">
            <a:avLst/>
          </a:prstGeom>
        </p:spPr>
        <p:txBody>
          <a:bodyPr lIns="0" tIns="0" rIns="0" bIns="0" rtlCol="0" anchor="t">
            <a:spAutoFit/>
          </a:bodyPr>
          <a:lstStyle/>
          <a:p>
            <a:pPr>
              <a:lnSpc>
                <a:spcPts val="1379"/>
              </a:lnSpc>
            </a:pPr>
            <a:r>
              <a:rPr lang="en-US" sz="1379" dirty="0">
                <a:solidFill>
                  <a:srgbClr val="666666"/>
                </a:solidFill>
                <a:latin typeface="Lato 1 Bold"/>
              </a:rPr>
              <a:t>Native speakers recruited from universities</a:t>
            </a:r>
          </a:p>
        </p:txBody>
      </p:sp>
      <p:sp>
        <p:nvSpPr>
          <p:cNvPr id="14" name="TextBox 14"/>
          <p:cNvSpPr txBox="1"/>
          <p:nvPr/>
        </p:nvSpPr>
        <p:spPr>
          <a:xfrm>
            <a:off x="9196380" y="3374242"/>
            <a:ext cx="1736200" cy="360868"/>
          </a:xfrm>
          <a:prstGeom prst="rect">
            <a:avLst/>
          </a:prstGeom>
        </p:spPr>
        <p:txBody>
          <a:bodyPr lIns="0" tIns="0" rIns="0" bIns="0" rtlCol="0" anchor="t">
            <a:spAutoFit/>
          </a:bodyPr>
          <a:lstStyle/>
          <a:p>
            <a:pPr>
              <a:lnSpc>
                <a:spcPts val="1379"/>
              </a:lnSpc>
            </a:pPr>
            <a:r>
              <a:rPr lang="en-US" sz="1379" dirty="0">
                <a:solidFill>
                  <a:srgbClr val="666666"/>
                </a:solidFill>
                <a:latin typeface="Lato 1 Bold"/>
              </a:rPr>
              <a:t>15-min. or 30-min. conversations</a:t>
            </a:r>
          </a:p>
        </p:txBody>
      </p:sp>
      <p:sp>
        <p:nvSpPr>
          <p:cNvPr id="15" name="TextBox 15"/>
          <p:cNvSpPr txBox="1"/>
          <p:nvPr/>
        </p:nvSpPr>
        <p:spPr>
          <a:xfrm>
            <a:off x="9196380" y="2871368"/>
            <a:ext cx="1736200" cy="181332"/>
          </a:xfrm>
          <a:prstGeom prst="rect">
            <a:avLst/>
          </a:prstGeom>
        </p:spPr>
        <p:txBody>
          <a:bodyPr lIns="0" tIns="0" rIns="0" bIns="0" rtlCol="0" anchor="t">
            <a:spAutoFit/>
          </a:bodyPr>
          <a:lstStyle/>
          <a:p>
            <a:pPr>
              <a:lnSpc>
                <a:spcPts val="1379"/>
              </a:lnSpc>
            </a:pPr>
            <a:r>
              <a:rPr lang="en-US" sz="1379">
                <a:solidFill>
                  <a:srgbClr val="666666"/>
                </a:solidFill>
                <a:latin typeface="Lato 1 Bold"/>
              </a:rPr>
              <a:t>Audio is recorded</a:t>
            </a:r>
          </a:p>
        </p:txBody>
      </p:sp>
      <p:sp>
        <p:nvSpPr>
          <p:cNvPr id="16" name="TextBox 16"/>
          <p:cNvSpPr txBox="1"/>
          <p:nvPr/>
        </p:nvSpPr>
        <p:spPr>
          <a:xfrm>
            <a:off x="9196380" y="2228818"/>
            <a:ext cx="1736200" cy="360868"/>
          </a:xfrm>
          <a:prstGeom prst="rect">
            <a:avLst/>
          </a:prstGeom>
        </p:spPr>
        <p:txBody>
          <a:bodyPr lIns="0" tIns="0" rIns="0" bIns="0" rtlCol="0" anchor="t">
            <a:spAutoFit/>
          </a:bodyPr>
          <a:lstStyle/>
          <a:p>
            <a:pPr>
              <a:lnSpc>
                <a:spcPts val="1379"/>
              </a:lnSpc>
            </a:pPr>
            <a:r>
              <a:rPr lang="en-US" sz="1379">
                <a:solidFill>
                  <a:srgbClr val="666666"/>
                </a:solidFill>
                <a:latin typeface="Lato 1 Bold"/>
              </a:rPr>
              <a:t>Secure, intuitive video platform</a:t>
            </a:r>
          </a:p>
        </p:txBody>
      </p:sp>
      <p:sp>
        <p:nvSpPr>
          <p:cNvPr id="17" name="TextBox 17"/>
          <p:cNvSpPr txBox="1"/>
          <p:nvPr/>
        </p:nvSpPr>
        <p:spPr>
          <a:xfrm>
            <a:off x="2344688" y="232236"/>
            <a:ext cx="8246202" cy="323615"/>
          </a:xfrm>
          <a:prstGeom prst="rect">
            <a:avLst/>
          </a:prstGeom>
        </p:spPr>
        <p:txBody>
          <a:bodyPr lIns="0" tIns="0" rIns="0" bIns="0" rtlCol="0" anchor="t">
            <a:spAutoFit/>
          </a:bodyPr>
          <a:lstStyle/>
          <a:p>
            <a:pPr algn="ctr">
              <a:lnSpc>
                <a:spcPts val="2456"/>
              </a:lnSpc>
            </a:pPr>
            <a:r>
              <a:rPr lang="en-US" sz="2456">
                <a:solidFill>
                  <a:srgbClr val="F99B2F"/>
                </a:solidFill>
                <a:latin typeface="Lato 1"/>
              </a:rPr>
              <a:t>What is Boomalang?</a:t>
            </a:r>
          </a:p>
        </p:txBody>
      </p:sp>
      <p:sp>
        <p:nvSpPr>
          <p:cNvPr id="18" name="TextBox 18"/>
          <p:cNvSpPr txBox="1"/>
          <p:nvPr/>
        </p:nvSpPr>
        <p:spPr>
          <a:xfrm>
            <a:off x="9196380" y="4818162"/>
            <a:ext cx="1816814" cy="360868"/>
          </a:xfrm>
          <a:prstGeom prst="rect">
            <a:avLst/>
          </a:prstGeom>
        </p:spPr>
        <p:txBody>
          <a:bodyPr lIns="0" tIns="0" rIns="0" bIns="0" rtlCol="0" anchor="t">
            <a:spAutoFit/>
          </a:bodyPr>
          <a:lstStyle/>
          <a:p>
            <a:pPr>
              <a:lnSpc>
                <a:spcPts val="1379"/>
              </a:lnSpc>
            </a:pPr>
            <a:r>
              <a:rPr lang="en-US" sz="1379" dirty="0">
                <a:solidFill>
                  <a:srgbClr val="666666"/>
                </a:solidFill>
                <a:latin typeface="Lato 1 Bold"/>
              </a:rPr>
              <a:t>Instructors can influence via Discussion topics </a:t>
            </a:r>
          </a:p>
        </p:txBody>
      </p:sp>
      <p:pic>
        <p:nvPicPr>
          <p:cNvPr id="19" name="Picture 3">
            <a:extLst>
              <a:ext uri="{FF2B5EF4-FFF2-40B4-BE49-F238E27FC236}">
                <a16:creationId xmlns:a16="http://schemas.microsoft.com/office/drawing/2014/main" id="{8E5B5FA0-01AD-E047-BEE3-F60C8F2CE54F}"/>
              </a:ext>
            </a:extLst>
          </p:cNvPr>
          <p:cNvPicPr>
            <a:picLocks noChangeAspect="1"/>
          </p:cNvPicPr>
          <p:nvPr/>
        </p:nvPicPr>
        <p:blipFill>
          <a:blip r:embed="rId3"/>
          <a:srcRect l="9480" r="10338"/>
          <a:stretch>
            <a:fillRect/>
          </a:stretch>
        </p:blipFill>
        <p:spPr>
          <a:xfrm>
            <a:off x="1393903" y="1406856"/>
            <a:ext cx="7240724" cy="47597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01" y="6311805"/>
            <a:ext cx="1986162" cy="546195"/>
          </a:xfrm>
          <a:prstGeom prst="rect">
            <a:avLst/>
          </a:prstGeom>
        </p:spPr>
      </p:pic>
      <p:grpSp>
        <p:nvGrpSpPr>
          <p:cNvPr id="3" name="Group 3"/>
          <p:cNvGrpSpPr>
            <a:grpSpLocks noChangeAspect="1"/>
          </p:cNvGrpSpPr>
          <p:nvPr/>
        </p:nvGrpSpPr>
        <p:grpSpPr>
          <a:xfrm>
            <a:off x="9860866" y="-1873869"/>
            <a:ext cx="4365935" cy="4365935"/>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0D6C8"/>
            </a:solidFill>
          </p:spPr>
        </p:sp>
      </p:grpSp>
      <p:sp>
        <p:nvSpPr>
          <p:cNvPr id="5" name="TextBox 5"/>
          <p:cNvSpPr txBox="1"/>
          <p:nvPr/>
        </p:nvSpPr>
        <p:spPr>
          <a:xfrm>
            <a:off x="1772455" y="1266028"/>
            <a:ext cx="8088411" cy="246927"/>
          </a:xfrm>
          <a:prstGeom prst="rect">
            <a:avLst/>
          </a:prstGeom>
        </p:spPr>
        <p:txBody>
          <a:bodyPr lIns="0" tIns="0" rIns="0" bIns="0" rtlCol="0" anchor="t">
            <a:spAutoFit/>
          </a:bodyPr>
          <a:lstStyle/>
          <a:p>
            <a:pPr>
              <a:lnSpc>
                <a:spcPts val="1895"/>
              </a:lnSpc>
            </a:pPr>
            <a:r>
              <a:rPr lang="en-US" sz="1895">
                <a:solidFill>
                  <a:srgbClr val="666666"/>
                </a:solidFill>
                <a:latin typeface="Lato 1"/>
              </a:rPr>
              <a:t>Most schools (especially beginner and intermediate-level courses)...</a:t>
            </a:r>
          </a:p>
        </p:txBody>
      </p:sp>
      <p:grpSp>
        <p:nvGrpSpPr>
          <p:cNvPr id="6" name="Group 6"/>
          <p:cNvGrpSpPr>
            <a:grpSpLocks noChangeAspect="1"/>
          </p:cNvGrpSpPr>
          <p:nvPr/>
        </p:nvGrpSpPr>
        <p:grpSpPr>
          <a:xfrm>
            <a:off x="-2391570" y="2492066"/>
            <a:ext cx="4365935" cy="4365935"/>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70D6C8"/>
            </a:solidFill>
          </p:spPr>
        </p:sp>
      </p:grpSp>
      <p:sp>
        <p:nvSpPr>
          <p:cNvPr id="8" name="TextBox 8"/>
          <p:cNvSpPr txBox="1"/>
          <p:nvPr/>
        </p:nvSpPr>
        <p:spPr>
          <a:xfrm>
            <a:off x="2298801" y="435784"/>
            <a:ext cx="8246202" cy="323615"/>
          </a:xfrm>
          <a:prstGeom prst="rect">
            <a:avLst/>
          </a:prstGeom>
        </p:spPr>
        <p:txBody>
          <a:bodyPr lIns="0" tIns="0" rIns="0" bIns="0" rtlCol="0" anchor="t">
            <a:spAutoFit/>
          </a:bodyPr>
          <a:lstStyle/>
          <a:p>
            <a:pPr algn="ctr">
              <a:lnSpc>
                <a:spcPts val="2456"/>
              </a:lnSpc>
            </a:pPr>
            <a:r>
              <a:rPr lang="en-US" sz="2456">
                <a:solidFill>
                  <a:srgbClr val="F99B2F"/>
                </a:solidFill>
                <a:latin typeface="Lato 1"/>
              </a:rPr>
              <a:t>How do most schools implement Boomalang?</a:t>
            </a:r>
          </a:p>
        </p:txBody>
      </p:sp>
      <p:sp>
        <p:nvSpPr>
          <p:cNvPr id="9" name="TextBox 9"/>
          <p:cNvSpPr txBox="1"/>
          <p:nvPr/>
        </p:nvSpPr>
        <p:spPr>
          <a:xfrm>
            <a:off x="2001154" y="1977169"/>
            <a:ext cx="8088411" cy="4158254"/>
          </a:xfrm>
          <a:prstGeom prst="rect">
            <a:avLst/>
          </a:prstGeom>
        </p:spPr>
        <p:txBody>
          <a:bodyPr lIns="0" tIns="0" rIns="0" bIns="0" rtlCol="0" anchor="t">
            <a:spAutoFit/>
          </a:bodyPr>
          <a:lstStyle/>
          <a:p>
            <a:pPr marL="388899" lvl="1" indent="-194450">
              <a:lnSpc>
                <a:spcPts val="1801"/>
              </a:lnSpc>
              <a:buFont typeface="Arial"/>
              <a:buChar char="•"/>
            </a:pPr>
            <a:r>
              <a:rPr lang="en-US" sz="1801" dirty="0">
                <a:solidFill>
                  <a:srgbClr val="666666"/>
                </a:solidFill>
                <a:latin typeface="Lato 1"/>
              </a:rPr>
              <a:t>Require </a:t>
            </a:r>
            <a:r>
              <a:rPr lang="en-US" sz="1801" dirty="0">
                <a:solidFill>
                  <a:srgbClr val="F8A229"/>
                </a:solidFill>
                <a:latin typeface="Lato 1 Bold"/>
              </a:rPr>
              <a:t>three to six, 15-min. </a:t>
            </a:r>
            <a:r>
              <a:rPr lang="en-US" sz="1801" dirty="0">
                <a:solidFill>
                  <a:srgbClr val="666666"/>
                </a:solidFill>
                <a:latin typeface="Lato 1"/>
              </a:rPr>
              <a:t>conversations per term.</a:t>
            </a:r>
          </a:p>
          <a:p>
            <a:pPr>
              <a:lnSpc>
                <a:spcPts val="1801"/>
              </a:lnSpc>
            </a:pPr>
            <a:endParaRPr lang="en-US" sz="1801" dirty="0">
              <a:solidFill>
                <a:srgbClr val="666666"/>
              </a:solidFill>
              <a:latin typeface="Lato 1"/>
            </a:endParaRPr>
          </a:p>
          <a:p>
            <a:pPr marL="388899" lvl="1" indent="-194450">
              <a:lnSpc>
                <a:spcPts val="1801"/>
              </a:lnSpc>
              <a:buFont typeface="Arial"/>
              <a:buChar char="•"/>
            </a:pPr>
            <a:r>
              <a:rPr lang="en-US" sz="1801" dirty="0">
                <a:solidFill>
                  <a:srgbClr val="666666"/>
                </a:solidFill>
                <a:latin typeface="Lato 1"/>
              </a:rPr>
              <a:t>Assign conversation #1 in week 2 or 3 of the term, then evenly spread across the semester with a final conversation due towards the term's end.</a:t>
            </a:r>
          </a:p>
          <a:p>
            <a:pPr>
              <a:lnSpc>
                <a:spcPts val="1801"/>
              </a:lnSpc>
            </a:pPr>
            <a:endParaRPr lang="en-US" sz="1801" dirty="0">
              <a:solidFill>
                <a:srgbClr val="666666"/>
              </a:solidFill>
              <a:latin typeface="Lato 1"/>
            </a:endParaRPr>
          </a:p>
          <a:p>
            <a:pPr marL="388899" lvl="1" indent="-194450">
              <a:lnSpc>
                <a:spcPts val="1801"/>
              </a:lnSpc>
              <a:buFont typeface="Arial"/>
              <a:buChar char="•"/>
            </a:pPr>
            <a:r>
              <a:rPr lang="en-US" sz="1801" dirty="0">
                <a:solidFill>
                  <a:srgbClr val="666666"/>
                </a:solidFill>
                <a:latin typeface="Lato 1"/>
              </a:rPr>
              <a:t>Choose </a:t>
            </a:r>
            <a:r>
              <a:rPr lang="en-US" sz="1801" dirty="0">
                <a:solidFill>
                  <a:srgbClr val="F89735"/>
                </a:solidFill>
                <a:latin typeface="Lato 1 Bold"/>
              </a:rPr>
              <a:t>Discussion Topics</a:t>
            </a:r>
            <a:r>
              <a:rPr lang="en-US" sz="1801" dirty="0">
                <a:solidFill>
                  <a:srgbClr val="666666"/>
                </a:solidFill>
                <a:latin typeface="Lato 1"/>
              </a:rPr>
              <a:t> per conversation from the recommended list (attached separately), write their own in a similar format or assign students to write a set of questions related to their textbook chapter topic.</a:t>
            </a:r>
          </a:p>
          <a:p>
            <a:pPr>
              <a:lnSpc>
                <a:spcPts val="1801"/>
              </a:lnSpc>
            </a:pPr>
            <a:endParaRPr lang="en-US" sz="1801" dirty="0">
              <a:solidFill>
                <a:srgbClr val="666666"/>
              </a:solidFill>
              <a:latin typeface="Lato 1"/>
            </a:endParaRPr>
          </a:p>
          <a:p>
            <a:pPr marL="388899" lvl="1" indent="-194450">
              <a:lnSpc>
                <a:spcPts val="1801"/>
              </a:lnSpc>
              <a:buFont typeface="Arial"/>
              <a:buChar char="•"/>
            </a:pPr>
            <a:r>
              <a:rPr lang="en-US" sz="1801" dirty="0">
                <a:solidFill>
                  <a:srgbClr val="666666"/>
                </a:solidFill>
                <a:latin typeface="Lato 1"/>
              </a:rPr>
              <a:t>Ask their students to bring 2-3 </a:t>
            </a:r>
            <a:r>
              <a:rPr lang="en-US" sz="1801" dirty="0">
                <a:solidFill>
                  <a:srgbClr val="F89735"/>
                </a:solidFill>
                <a:latin typeface="Lato 1 Bold"/>
              </a:rPr>
              <a:t>questions of their own</a:t>
            </a:r>
            <a:r>
              <a:rPr lang="en-US" sz="1801" dirty="0">
                <a:solidFill>
                  <a:srgbClr val="666666"/>
                </a:solidFill>
                <a:latin typeface="Lato 1"/>
              </a:rPr>
              <a:t>, related to the Discuss Topics you've included.</a:t>
            </a:r>
          </a:p>
          <a:p>
            <a:pPr>
              <a:lnSpc>
                <a:spcPts val="1801"/>
              </a:lnSpc>
            </a:pPr>
            <a:endParaRPr lang="en-US" sz="1801" dirty="0">
              <a:solidFill>
                <a:srgbClr val="666666"/>
              </a:solidFill>
              <a:latin typeface="Lato 1"/>
            </a:endParaRPr>
          </a:p>
          <a:p>
            <a:pPr marL="388899" lvl="1" indent="-194450">
              <a:lnSpc>
                <a:spcPts val="1801"/>
              </a:lnSpc>
              <a:buFont typeface="Arial"/>
              <a:buChar char="•"/>
            </a:pPr>
            <a:r>
              <a:rPr lang="en-US" sz="1801" dirty="0">
                <a:solidFill>
                  <a:srgbClr val="F89735"/>
                </a:solidFill>
                <a:latin typeface="Lato 1 Bold"/>
              </a:rPr>
              <a:t>Grade for participation</a:t>
            </a:r>
            <a:r>
              <a:rPr lang="en-US" sz="1801" dirty="0">
                <a:solidFill>
                  <a:srgbClr val="666666"/>
                </a:solidFill>
                <a:latin typeface="Lato 1"/>
              </a:rPr>
              <a:t> to keep student anxiety low, </a:t>
            </a:r>
            <a:r>
              <a:rPr lang="en-US" sz="1801" dirty="0">
                <a:solidFill>
                  <a:srgbClr val="666666"/>
                </a:solidFill>
                <a:latin typeface="Lato 1 Italics"/>
              </a:rPr>
              <a:t>then</a:t>
            </a:r>
            <a:r>
              <a:rPr lang="en-US" sz="1801" dirty="0">
                <a:solidFill>
                  <a:srgbClr val="666666"/>
                </a:solidFill>
                <a:latin typeface="Lato 1"/>
              </a:rPr>
              <a:t> assign written </a:t>
            </a:r>
            <a:r>
              <a:rPr lang="en-US" sz="1801" dirty="0">
                <a:solidFill>
                  <a:srgbClr val="F89735"/>
                </a:solidFill>
                <a:latin typeface="Lato 1 Bold"/>
              </a:rPr>
              <a:t>reflections</a:t>
            </a:r>
            <a:r>
              <a:rPr lang="en-US" sz="1801" dirty="0">
                <a:solidFill>
                  <a:srgbClr val="666666"/>
                </a:solidFill>
                <a:latin typeface="Lato 1"/>
              </a:rPr>
              <a:t> or </a:t>
            </a:r>
            <a:r>
              <a:rPr lang="en-US" sz="1801" dirty="0">
                <a:solidFill>
                  <a:srgbClr val="F89735"/>
                </a:solidFill>
                <a:latin typeface="Lato 1 Bold"/>
              </a:rPr>
              <a:t>presentations</a:t>
            </a:r>
            <a:r>
              <a:rPr lang="en-US" sz="1801" dirty="0">
                <a:solidFill>
                  <a:srgbClr val="666666"/>
                </a:solidFill>
                <a:latin typeface="Lato 1"/>
              </a:rPr>
              <a:t> after students listen back to their recording (often then graded separately).</a:t>
            </a:r>
          </a:p>
          <a:p>
            <a:pPr>
              <a:lnSpc>
                <a:spcPts val="1801"/>
              </a:lnSpc>
            </a:pPr>
            <a:endParaRPr lang="en-US" sz="1801" dirty="0">
              <a:solidFill>
                <a:srgbClr val="666666"/>
              </a:solidFill>
              <a:latin typeface="Lato 1"/>
            </a:endParaRPr>
          </a:p>
          <a:p>
            <a:pPr marL="388899" lvl="1" indent="-194450">
              <a:lnSpc>
                <a:spcPts val="1801"/>
              </a:lnSpc>
              <a:buFont typeface="Arial"/>
              <a:buChar char="•"/>
            </a:pPr>
            <a:r>
              <a:rPr lang="en-US" sz="1801" dirty="0">
                <a:solidFill>
                  <a:srgbClr val="666666"/>
                </a:solidFill>
                <a:latin typeface="Lato 1"/>
              </a:rPr>
              <a:t>Allow students to select the same speaker or different speakers for each conversation; whichever makes the student </a:t>
            </a:r>
            <a:r>
              <a:rPr lang="en-US" sz="1801" dirty="0">
                <a:solidFill>
                  <a:srgbClr val="F89735"/>
                </a:solidFill>
                <a:latin typeface="Lato 1 Bold"/>
              </a:rPr>
              <a:t>more comfortable and engaged</a:t>
            </a:r>
            <a:r>
              <a:rPr lang="en-US" sz="1801" dirty="0">
                <a:solidFill>
                  <a:srgbClr val="666666"/>
                </a:solidFill>
                <a:latin typeface="Lato 1"/>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9898" y="1667256"/>
            <a:ext cx="5032772" cy="635791"/>
          </a:xfrm>
          <a:prstGeom prst="rect">
            <a:avLst/>
          </a:prstGeom>
        </p:spPr>
        <p:txBody>
          <a:bodyPr vert="horz" wrap="square" lIns="0" tIns="70842" rIns="0" bIns="0" rtlCol="0">
            <a:spAutoFit/>
          </a:bodyPr>
          <a:lstStyle/>
          <a:p>
            <a:pPr marL="995958" marR="4763" indent="-984647">
              <a:lnSpc>
                <a:spcPts val="2231"/>
              </a:lnSpc>
              <a:spcBef>
                <a:spcPts val="558"/>
              </a:spcBef>
            </a:pPr>
            <a:r>
              <a:rPr spc="-107" dirty="0">
                <a:solidFill>
                  <a:srgbClr val="666666"/>
                </a:solidFill>
              </a:rPr>
              <a:t>Dr.</a:t>
            </a:r>
            <a:r>
              <a:rPr spc="-191" dirty="0">
                <a:solidFill>
                  <a:srgbClr val="666666"/>
                </a:solidFill>
              </a:rPr>
              <a:t> </a:t>
            </a:r>
            <a:r>
              <a:rPr spc="-113" dirty="0">
                <a:solidFill>
                  <a:srgbClr val="666666"/>
                </a:solidFill>
              </a:rPr>
              <a:t>Cristina</a:t>
            </a:r>
            <a:r>
              <a:rPr spc="-188" dirty="0">
                <a:solidFill>
                  <a:srgbClr val="666666"/>
                </a:solidFill>
              </a:rPr>
              <a:t> </a:t>
            </a:r>
            <a:r>
              <a:rPr spc="-131" dirty="0">
                <a:solidFill>
                  <a:srgbClr val="666666"/>
                </a:solidFill>
              </a:rPr>
              <a:t>Carrasco,</a:t>
            </a:r>
            <a:r>
              <a:rPr spc="-191" dirty="0">
                <a:solidFill>
                  <a:srgbClr val="666666"/>
                </a:solidFill>
              </a:rPr>
              <a:t> </a:t>
            </a:r>
            <a:r>
              <a:rPr spc="-33" dirty="0">
                <a:solidFill>
                  <a:srgbClr val="666666"/>
                </a:solidFill>
              </a:rPr>
              <a:t>UNC</a:t>
            </a:r>
            <a:r>
              <a:rPr spc="-188" dirty="0">
                <a:solidFill>
                  <a:srgbClr val="666666"/>
                </a:solidFill>
              </a:rPr>
              <a:t> </a:t>
            </a:r>
            <a:r>
              <a:rPr spc="-173" dirty="0">
                <a:solidFill>
                  <a:srgbClr val="666666"/>
                </a:solidFill>
              </a:rPr>
              <a:t>-</a:t>
            </a:r>
            <a:r>
              <a:rPr spc="-191" dirty="0">
                <a:solidFill>
                  <a:srgbClr val="666666"/>
                </a:solidFill>
              </a:rPr>
              <a:t> </a:t>
            </a:r>
            <a:r>
              <a:rPr spc="-131" dirty="0">
                <a:solidFill>
                  <a:srgbClr val="666666"/>
                </a:solidFill>
              </a:rPr>
              <a:t>Chapel</a:t>
            </a:r>
            <a:r>
              <a:rPr spc="-188" dirty="0">
                <a:solidFill>
                  <a:srgbClr val="666666"/>
                </a:solidFill>
              </a:rPr>
              <a:t> </a:t>
            </a:r>
            <a:r>
              <a:rPr spc="-19" dirty="0">
                <a:solidFill>
                  <a:srgbClr val="666666"/>
                </a:solidFill>
              </a:rPr>
              <a:t>Hill </a:t>
            </a:r>
            <a:r>
              <a:rPr spc="-94" dirty="0">
                <a:solidFill>
                  <a:srgbClr val="666666"/>
                </a:solidFill>
              </a:rPr>
              <a:t>SPA</a:t>
            </a:r>
            <a:r>
              <a:rPr spc="-202" dirty="0">
                <a:solidFill>
                  <a:srgbClr val="666666"/>
                </a:solidFill>
              </a:rPr>
              <a:t> </a:t>
            </a:r>
            <a:r>
              <a:rPr spc="-141" dirty="0">
                <a:solidFill>
                  <a:srgbClr val="666666"/>
                </a:solidFill>
              </a:rPr>
              <a:t>203</a:t>
            </a:r>
            <a:r>
              <a:rPr spc="-202" dirty="0">
                <a:solidFill>
                  <a:srgbClr val="666666"/>
                </a:solidFill>
              </a:rPr>
              <a:t> </a:t>
            </a:r>
            <a:r>
              <a:rPr spc="-173" dirty="0">
                <a:solidFill>
                  <a:srgbClr val="666666"/>
                </a:solidFill>
              </a:rPr>
              <a:t>-</a:t>
            </a:r>
            <a:r>
              <a:rPr spc="-202" dirty="0">
                <a:solidFill>
                  <a:srgbClr val="666666"/>
                </a:solidFill>
              </a:rPr>
              <a:t> </a:t>
            </a:r>
            <a:r>
              <a:rPr spc="-159" dirty="0">
                <a:solidFill>
                  <a:srgbClr val="666666"/>
                </a:solidFill>
              </a:rPr>
              <a:t>Intermediate</a:t>
            </a:r>
            <a:r>
              <a:rPr spc="-202" dirty="0">
                <a:solidFill>
                  <a:srgbClr val="666666"/>
                </a:solidFill>
              </a:rPr>
              <a:t> </a:t>
            </a:r>
            <a:r>
              <a:rPr spc="-145" dirty="0">
                <a:solidFill>
                  <a:srgbClr val="666666"/>
                </a:solidFill>
              </a:rPr>
              <a:t>Spanish</a:t>
            </a:r>
          </a:p>
        </p:txBody>
      </p:sp>
      <p:pic>
        <p:nvPicPr>
          <p:cNvPr id="3" name="object 3"/>
          <p:cNvPicPr/>
          <p:nvPr/>
        </p:nvPicPr>
        <p:blipFill>
          <a:blip r:embed="rId2" cstate="print"/>
          <a:stretch>
            <a:fillRect/>
          </a:stretch>
        </p:blipFill>
        <p:spPr>
          <a:xfrm>
            <a:off x="6509473" y="510960"/>
            <a:ext cx="3125390" cy="946546"/>
          </a:xfrm>
          <a:prstGeom prst="rect">
            <a:avLst/>
          </a:prstGeom>
        </p:spPr>
      </p:pic>
      <p:grpSp>
        <p:nvGrpSpPr>
          <p:cNvPr id="4" name="object 4"/>
          <p:cNvGrpSpPr/>
          <p:nvPr/>
        </p:nvGrpSpPr>
        <p:grpSpPr>
          <a:xfrm>
            <a:off x="1524000" y="0"/>
            <a:ext cx="3153965" cy="4641652"/>
            <a:chOff x="0" y="0"/>
            <a:chExt cx="3364229" cy="4951095"/>
          </a:xfrm>
        </p:grpSpPr>
        <p:pic>
          <p:nvPicPr>
            <p:cNvPr id="5" name="object 5"/>
            <p:cNvPicPr/>
            <p:nvPr/>
          </p:nvPicPr>
          <p:blipFill>
            <a:blip r:embed="rId3" cstate="print"/>
            <a:stretch>
              <a:fillRect/>
            </a:stretch>
          </p:blipFill>
          <p:spPr>
            <a:xfrm>
              <a:off x="1998932" y="1999300"/>
              <a:ext cx="1364722" cy="1364716"/>
            </a:xfrm>
            <a:prstGeom prst="rect">
              <a:avLst/>
            </a:prstGeom>
          </p:spPr>
        </p:pic>
        <p:sp>
          <p:nvSpPr>
            <p:cNvPr id="6" name="object 6"/>
            <p:cNvSpPr/>
            <p:nvPr/>
          </p:nvSpPr>
          <p:spPr>
            <a:xfrm>
              <a:off x="0" y="0"/>
              <a:ext cx="1998980" cy="3434079"/>
            </a:xfrm>
            <a:custGeom>
              <a:avLst/>
              <a:gdLst/>
              <a:ahLst/>
              <a:cxnLst/>
              <a:rect l="l" t="t" r="r" b="b"/>
              <a:pathLst>
                <a:path w="1998980" h="3434079">
                  <a:moveTo>
                    <a:pt x="0" y="3433698"/>
                  </a:moveTo>
                  <a:lnTo>
                    <a:pt x="0" y="0"/>
                  </a:lnTo>
                  <a:lnTo>
                    <a:pt x="1707054" y="0"/>
                  </a:lnTo>
                  <a:lnTo>
                    <a:pt x="1737301" y="56322"/>
                  </a:lnTo>
                  <a:lnTo>
                    <a:pt x="1762993" y="107365"/>
                  </a:lnTo>
                  <a:lnTo>
                    <a:pt x="1787429" y="159030"/>
                  </a:lnTo>
                  <a:lnTo>
                    <a:pt x="1810586" y="211272"/>
                  </a:lnTo>
                  <a:lnTo>
                    <a:pt x="1832458" y="264074"/>
                  </a:lnTo>
                  <a:lnTo>
                    <a:pt x="1853023" y="317389"/>
                  </a:lnTo>
                  <a:lnTo>
                    <a:pt x="1872278" y="371201"/>
                  </a:lnTo>
                  <a:lnTo>
                    <a:pt x="1890203" y="425461"/>
                  </a:lnTo>
                  <a:lnTo>
                    <a:pt x="1906794" y="480153"/>
                  </a:lnTo>
                  <a:lnTo>
                    <a:pt x="1922035" y="535227"/>
                  </a:lnTo>
                  <a:lnTo>
                    <a:pt x="1935922" y="590668"/>
                  </a:lnTo>
                  <a:lnTo>
                    <a:pt x="1948442" y="646423"/>
                  </a:lnTo>
                  <a:lnTo>
                    <a:pt x="1959592" y="702478"/>
                  </a:lnTo>
                  <a:lnTo>
                    <a:pt x="1969362" y="758781"/>
                  </a:lnTo>
                  <a:lnTo>
                    <a:pt x="1977748" y="815315"/>
                  </a:lnTo>
                  <a:lnTo>
                    <a:pt x="1984743" y="872030"/>
                  </a:lnTo>
                  <a:lnTo>
                    <a:pt x="1990345" y="928907"/>
                  </a:lnTo>
                  <a:lnTo>
                    <a:pt x="1994549" y="985897"/>
                  </a:lnTo>
                  <a:lnTo>
                    <a:pt x="1997353" y="1042981"/>
                  </a:lnTo>
                  <a:lnTo>
                    <a:pt x="1998756" y="1100108"/>
                  </a:lnTo>
                  <a:lnTo>
                    <a:pt x="1998931" y="1128684"/>
                  </a:lnTo>
                  <a:lnTo>
                    <a:pt x="1998756" y="1157260"/>
                  </a:lnTo>
                  <a:lnTo>
                    <a:pt x="1997353" y="1214387"/>
                  </a:lnTo>
                  <a:lnTo>
                    <a:pt x="1994549" y="1271471"/>
                  </a:lnTo>
                  <a:lnTo>
                    <a:pt x="1990345" y="1328461"/>
                  </a:lnTo>
                  <a:lnTo>
                    <a:pt x="1984743" y="1385338"/>
                  </a:lnTo>
                  <a:lnTo>
                    <a:pt x="1977748" y="1442053"/>
                  </a:lnTo>
                  <a:lnTo>
                    <a:pt x="1969362" y="1498587"/>
                  </a:lnTo>
                  <a:lnTo>
                    <a:pt x="1959592" y="1554890"/>
                  </a:lnTo>
                  <a:lnTo>
                    <a:pt x="1948442" y="1610944"/>
                  </a:lnTo>
                  <a:lnTo>
                    <a:pt x="1935922" y="1666700"/>
                  </a:lnTo>
                  <a:lnTo>
                    <a:pt x="1922035" y="1722140"/>
                  </a:lnTo>
                  <a:lnTo>
                    <a:pt x="1906794" y="1777214"/>
                  </a:lnTo>
                  <a:lnTo>
                    <a:pt x="1890203" y="1831906"/>
                  </a:lnTo>
                  <a:lnTo>
                    <a:pt x="1872278" y="1886166"/>
                  </a:lnTo>
                  <a:lnTo>
                    <a:pt x="1853024" y="1939978"/>
                  </a:lnTo>
                  <a:lnTo>
                    <a:pt x="1832458" y="1993293"/>
                  </a:lnTo>
                  <a:lnTo>
                    <a:pt x="1810586" y="2046095"/>
                  </a:lnTo>
                  <a:lnTo>
                    <a:pt x="1787429" y="2098337"/>
                  </a:lnTo>
                  <a:lnTo>
                    <a:pt x="1762993" y="2150003"/>
                  </a:lnTo>
                  <a:lnTo>
                    <a:pt x="1737301" y="2201045"/>
                  </a:lnTo>
                  <a:lnTo>
                    <a:pt x="1710359" y="2251450"/>
                  </a:lnTo>
                  <a:lnTo>
                    <a:pt x="1682193" y="2301170"/>
                  </a:lnTo>
                  <a:lnTo>
                    <a:pt x="1652810" y="2350192"/>
                  </a:lnTo>
                  <a:lnTo>
                    <a:pt x="1622238" y="2398470"/>
                  </a:lnTo>
                  <a:lnTo>
                    <a:pt x="1590486" y="2445991"/>
                  </a:lnTo>
                  <a:lnTo>
                    <a:pt x="1557582" y="2492711"/>
                  </a:lnTo>
                  <a:lnTo>
                    <a:pt x="1523536" y="2538617"/>
                  </a:lnTo>
                  <a:lnTo>
                    <a:pt x="1488379" y="2583666"/>
                  </a:lnTo>
                  <a:lnTo>
                    <a:pt x="1452122" y="2627846"/>
                  </a:lnTo>
                  <a:lnTo>
                    <a:pt x="1414796" y="2671116"/>
                  </a:lnTo>
                  <a:lnTo>
                    <a:pt x="1376415" y="2713463"/>
                  </a:lnTo>
                  <a:lnTo>
                    <a:pt x="1337012" y="2754850"/>
                  </a:lnTo>
                  <a:lnTo>
                    <a:pt x="1296599" y="2795263"/>
                  </a:lnTo>
                  <a:lnTo>
                    <a:pt x="1255212" y="2834666"/>
                  </a:lnTo>
                  <a:lnTo>
                    <a:pt x="1212865" y="2873048"/>
                  </a:lnTo>
                  <a:lnTo>
                    <a:pt x="1169595" y="2910373"/>
                  </a:lnTo>
                  <a:lnTo>
                    <a:pt x="1125415" y="2946630"/>
                  </a:lnTo>
                  <a:lnTo>
                    <a:pt x="1080366" y="2981787"/>
                  </a:lnTo>
                  <a:lnTo>
                    <a:pt x="1034460" y="3015833"/>
                  </a:lnTo>
                  <a:lnTo>
                    <a:pt x="987740" y="3048737"/>
                  </a:lnTo>
                  <a:lnTo>
                    <a:pt x="940219" y="3080489"/>
                  </a:lnTo>
                  <a:lnTo>
                    <a:pt x="891941" y="3111061"/>
                  </a:lnTo>
                  <a:lnTo>
                    <a:pt x="842919" y="3140444"/>
                  </a:lnTo>
                  <a:lnTo>
                    <a:pt x="793199" y="3168610"/>
                  </a:lnTo>
                  <a:lnTo>
                    <a:pt x="742794" y="3195552"/>
                  </a:lnTo>
                  <a:lnTo>
                    <a:pt x="691751" y="3221244"/>
                  </a:lnTo>
                  <a:lnTo>
                    <a:pt x="640086" y="3245680"/>
                  </a:lnTo>
                  <a:lnTo>
                    <a:pt x="587844" y="3268837"/>
                  </a:lnTo>
                  <a:lnTo>
                    <a:pt x="535042" y="3290709"/>
                  </a:lnTo>
                  <a:lnTo>
                    <a:pt x="481727" y="3311275"/>
                  </a:lnTo>
                  <a:lnTo>
                    <a:pt x="427915" y="3330529"/>
                  </a:lnTo>
                  <a:lnTo>
                    <a:pt x="373655" y="3348454"/>
                  </a:lnTo>
                  <a:lnTo>
                    <a:pt x="318963" y="3365045"/>
                  </a:lnTo>
                  <a:lnTo>
                    <a:pt x="263889" y="3380286"/>
                  </a:lnTo>
                  <a:lnTo>
                    <a:pt x="208449" y="3394173"/>
                  </a:lnTo>
                  <a:lnTo>
                    <a:pt x="152693" y="3406693"/>
                  </a:lnTo>
                  <a:lnTo>
                    <a:pt x="96639" y="3417843"/>
                  </a:lnTo>
                  <a:lnTo>
                    <a:pt x="40336" y="3427613"/>
                  </a:lnTo>
                  <a:lnTo>
                    <a:pt x="0" y="3433698"/>
                  </a:lnTo>
                  <a:close/>
                </a:path>
              </a:pathLst>
            </a:custGeom>
            <a:solidFill>
              <a:srgbClr val="6FD5C7"/>
            </a:solidFill>
          </p:spPr>
          <p:txBody>
            <a:bodyPr wrap="square" lIns="0" tIns="0" rIns="0" bIns="0" rtlCol="0"/>
            <a:lstStyle/>
            <a:p>
              <a:pPr defTabSz="857250"/>
              <a:endParaRPr sz="1688" kern="0">
                <a:solidFill>
                  <a:sysClr val="windowText" lastClr="000000"/>
                </a:solidFill>
              </a:endParaRPr>
            </a:p>
          </p:txBody>
        </p:sp>
        <p:pic>
          <p:nvPicPr>
            <p:cNvPr id="7" name="object 7"/>
            <p:cNvPicPr/>
            <p:nvPr/>
          </p:nvPicPr>
          <p:blipFill>
            <a:blip r:embed="rId4" cstate="print"/>
            <a:stretch>
              <a:fillRect/>
            </a:stretch>
          </p:blipFill>
          <p:spPr>
            <a:xfrm>
              <a:off x="0" y="1956967"/>
              <a:ext cx="181718" cy="214435"/>
            </a:xfrm>
            <a:prstGeom prst="rect">
              <a:avLst/>
            </a:prstGeom>
          </p:spPr>
        </p:pic>
        <p:sp>
          <p:nvSpPr>
            <p:cNvPr id="8" name="object 8"/>
            <p:cNvSpPr/>
            <p:nvPr/>
          </p:nvSpPr>
          <p:spPr>
            <a:xfrm>
              <a:off x="0" y="2016911"/>
              <a:ext cx="1245235" cy="2933700"/>
            </a:xfrm>
            <a:custGeom>
              <a:avLst/>
              <a:gdLst/>
              <a:ahLst/>
              <a:cxnLst/>
              <a:rect l="l" t="t" r="r" b="b"/>
              <a:pathLst>
                <a:path w="1245235" h="2933700">
                  <a:moveTo>
                    <a:pt x="274015" y="6223"/>
                  </a:moveTo>
                  <a:lnTo>
                    <a:pt x="258114" y="0"/>
                  </a:lnTo>
                  <a:lnTo>
                    <a:pt x="0" y="258114"/>
                  </a:lnTo>
                  <a:lnTo>
                    <a:pt x="0" y="280238"/>
                  </a:lnTo>
                  <a:lnTo>
                    <a:pt x="274015" y="6223"/>
                  </a:lnTo>
                  <a:close/>
                </a:path>
                <a:path w="1245235" h="2933700">
                  <a:moveTo>
                    <a:pt x="361569" y="44437"/>
                  </a:moveTo>
                  <a:lnTo>
                    <a:pt x="356539" y="42062"/>
                  </a:lnTo>
                  <a:lnTo>
                    <a:pt x="346481" y="37401"/>
                  </a:lnTo>
                  <a:lnTo>
                    <a:pt x="0" y="383882"/>
                  </a:lnTo>
                  <a:lnTo>
                    <a:pt x="0" y="406006"/>
                  </a:lnTo>
                  <a:lnTo>
                    <a:pt x="361569" y="44437"/>
                  </a:lnTo>
                  <a:close/>
                </a:path>
                <a:path w="1245235" h="2933700">
                  <a:moveTo>
                    <a:pt x="444792" y="86995"/>
                  </a:moveTo>
                  <a:lnTo>
                    <a:pt x="440016" y="84366"/>
                  </a:lnTo>
                  <a:lnTo>
                    <a:pt x="430453" y="79197"/>
                  </a:lnTo>
                  <a:lnTo>
                    <a:pt x="0" y="509651"/>
                  </a:lnTo>
                  <a:lnTo>
                    <a:pt x="0" y="531774"/>
                  </a:lnTo>
                  <a:lnTo>
                    <a:pt x="444792" y="86995"/>
                  </a:lnTo>
                  <a:close/>
                </a:path>
                <a:path w="1245235" h="2933700">
                  <a:moveTo>
                    <a:pt x="523862" y="133654"/>
                  </a:moveTo>
                  <a:lnTo>
                    <a:pt x="519341" y="130797"/>
                  </a:lnTo>
                  <a:lnTo>
                    <a:pt x="510247" y="125158"/>
                  </a:lnTo>
                  <a:lnTo>
                    <a:pt x="0" y="635406"/>
                  </a:lnTo>
                  <a:lnTo>
                    <a:pt x="0" y="657504"/>
                  </a:lnTo>
                  <a:lnTo>
                    <a:pt x="523862" y="133654"/>
                  </a:lnTo>
                  <a:close/>
                </a:path>
                <a:path w="1245235" h="2933700">
                  <a:moveTo>
                    <a:pt x="599097" y="184188"/>
                  </a:moveTo>
                  <a:lnTo>
                    <a:pt x="594791" y="181102"/>
                  </a:lnTo>
                  <a:lnTo>
                    <a:pt x="586105" y="175056"/>
                  </a:lnTo>
                  <a:lnTo>
                    <a:pt x="0" y="761136"/>
                  </a:lnTo>
                  <a:lnTo>
                    <a:pt x="0" y="783272"/>
                  </a:lnTo>
                  <a:lnTo>
                    <a:pt x="599097" y="184188"/>
                  </a:lnTo>
                  <a:close/>
                </a:path>
                <a:path w="1245235" h="2933700">
                  <a:moveTo>
                    <a:pt x="670483" y="238569"/>
                  </a:moveTo>
                  <a:lnTo>
                    <a:pt x="662330" y="231952"/>
                  </a:lnTo>
                  <a:lnTo>
                    <a:pt x="658228" y="228701"/>
                  </a:lnTo>
                  <a:lnTo>
                    <a:pt x="0" y="886904"/>
                  </a:lnTo>
                  <a:lnTo>
                    <a:pt x="0" y="909040"/>
                  </a:lnTo>
                  <a:lnTo>
                    <a:pt x="670483" y="238569"/>
                  </a:lnTo>
                  <a:close/>
                </a:path>
                <a:path w="1245235" h="2933700">
                  <a:moveTo>
                    <a:pt x="738314" y="296506"/>
                  </a:moveTo>
                  <a:lnTo>
                    <a:pt x="734441" y="293001"/>
                  </a:lnTo>
                  <a:lnTo>
                    <a:pt x="730491" y="289572"/>
                  </a:lnTo>
                  <a:lnTo>
                    <a:pt x="726592" y="286092"/>
                  </a:lnTo>
                  <a:lnTo>
                    <a:pt x="0" y="1012659"/>
                  </a:lnTo>
                  <a:lnTo>
                    <a:pt x="0" y="1034796"/>
                  </a:lnTo>
                  <a:lnTo>
                    <a:pt x="738314" y="296506"/>
                  </a:lnTo>
                  <a:close/>
                </a:path>
                <a:path w="1245235" h="2933700">
                  <a:moveTo>
                    <a:pt x="802398" y="358178"/>
                  </a:moveTo>
                  <a:lnTo>
                    <a:pt x="798715" y="354457"/>
                  </a:lnTo>
                  <a:lnTo>
                    <a:pt x="795096" y="350697"/>
                  </a:lnTo>
                  <a:lnTo>
                    <a:pt x="791425" y="347027"/>
                  </a:lnTo>
                  <a:lnTo>
                    <a:pt x="0" y="1138415"/>
                  </a:lnTo>
                  <a:lnTo>
                    <a:pt x="0" y="1160538"/>
                  </a:lnTo>
                  <a:lnTo>
                    <a:pt x="802398" y="358178"/>
                  </a:lnTo>
                  <a:close/>
                </a:path>
                <a:path w="1245235" h="2933700">
                  <a:moveTo>
                    <a:pt x="862926" y="423392"/>
                  </a:moveTo>
                  <a:lnTo>
                    <a:pt x="859485" y="419442"/>
                  </a:lnTo>
                  <a:lnTo>
                    <a:pt x="852538" y="411657"/>
                  </a:lnTo>
                  <a:lnTo>
                    <a:pt x="0" y="1264158"/>
                  </a:lnTo>
                  <a:lnTo>
                    <a:pt x="0" y="1286281"/>
                  </a:lnTo>
                  <a:lnTo>
                    <a:pt x="862926" y="423392"/>
                  </a:lnTo>
                  <a:close/>
                </a:path>
                <a:path w="1245235" h="2933700">
                  <a:moveTo>
                    <a:pt x="919861" y="492226"/>
                  </a:moveTo>
                  <a:lnTo>
                    <a:pt x="916635" y="488086"/>
                  </a:lnTo>
                  <a:lnTo>
                    <a:pt x="910094" y="479869"/>
                  </a:lnTo>
                  <a:lnTo>
                    <a:pt x="0" y="1389926"/>
                  </a:lnTo>
                  <a:lnTo>
                    <a:pt x="0" y="1412036"/>
                  </a:lnTo>
                  <a:lnTo>
                    <a:pt x="919861" y="492226"/>
                  </a:lnTo>
                  <a:close/>
                </a:path>
                <a:path w="1245235" h="2933700">
                  <a:moveTo>
                    <a:pt x="973035" y="564807"/>
                  </a:moveTo>
                  <a:lnTo>
                    <a:pt x="967028" y="556069"/>
                  </a:lnTo>
                  <a:lnTo>
                    <a:pt x="963968" y="551726"/>
                  </a:lnTo>
                  <a:lnTo>
                    <a:pt x="0" y="1515668"/>
                  </a:lnTo>
                  <a:lnTo>
                    <a:pt x="0" y="1537804"/>
                  </a:lnTo>
                  <a:lnTo>
                    <a:pt x="973035" y="564807"/>
                  </a:lnTo>
                  <a:close/>
                </a:path>
                <a:path w="1245235" h="2933700">
                  <a:moveTo>
                    <a:pt x="996962" y="2279294"/>
                  </a:moveTo>
                  <a:lnTo>
                    <a:pt x="541083" y="2735148"/>
                  </a:lnTo>
                  <a:lnTo>
                    <a:pt x="577202" y="2710942"/>
                  </a:lnTo>
                  <a:lnTo>
                    <a:pt x="612597" y="2685770"/>
                  </a:lnTo>
                  <a:lnTo>
                    <a:pt x="947585" y="2350820"/>
                  </a:lnTo>
                  <a:lnTo>
                    <a:pt x="972769" y="2315426"/>
                  </a:lnTo>
                  <a:lnTo>
                    <a:pt x="996962" y="2279294"/>
                  </a:lnTo>
                  <a:close/>
                </a:path>
                <a:path w="1245235" h="2933700">
                  <a:moveTo>
                    <a:pt x="1022502" y="641083"/>
                  </a:moveTo>
                  <a:lnTo>
                    <a:pt x="1019721" y="636498"/>
                  </a:lnTo>
                  <a:lnTo>
                    <a:pt x="1016850" y="631990"/>
                  </a:lnTo>
                  <a:lnTo>
                    <a:pt x="1014018" y="627443"/>
                  </a:lnTo>
                  <a:lnTo>
                    <a:pt x="0" y="1641424"/>
                  </a:lnTo>
                  <a:lnTo>
                    <a:pt x="0" y="1663547"/>
                  </a:lnTo>
                  <a:lnTo>
                    <a:pt x="1022502" y="641083"/>
                  </a:lnTo>
                  <a:close/>
                </a:path>
                <a:path w="1245235" h="2933700">
                  <a:moveTo>
                    <a:pt x="1067879" y="721448"/>
                  </a:moveTo>
                  <a:lnTo>
                    <a:pt x="1065314" y="716622"/>
                  </a:lnTo>
                  <a:lnTo>
                    <a:pt x="1062824" y="711771"/>
                  </a:lnTo>
                  <a:lnTo>
                    <a:pt x="1060234" y="706983"/>
                  </a:lnTo>
                  <a:lnTo>
                    <a:pt x="0" y="1767179"/>
                  </a:lnTo>
                  <a:lnTo>
                    <a:pt x="0" y="1789290"/>
                  </a:lnTo>
                  <a:lnTo>
                    <a:pt x="1067879" y="721448"/>
                  </a:lnTo>
                  <a:close/>
                </a:path>
                <a:path w="1245235" h="2933700">
                  <a:moveTo>
                    <a:pt x="1109230" y="805891"/>
                  </a:moveTo>
                  <a:lnTo>
                    <a:pt x="1106944" y="800798"/>
                  </a:lnTo>
                  <a:lnTo>
                    <a:pt x="1104531" y="795807"/>
                  </a:lnTo>
                  <a:lnTo>
                    <a:pt x="1102207" y="790778"/>
                  </a:lnTo>
                  <a:lnTo>
                    <a:pt x="0" y="1892935"/>
                  </a:lnTo>
                  <a:lnTo>
                    <a:pt x="0" y="1915058"/>
                  </a:lnTo>
                  <a:lnTo>
                    <a:pt x="1109230" y="805891"/>
                  </a:lnTo>
                  <a:close/>
                </a:path>
                <a:path w="1245235" h="2933700">
                  <a:moveTo>
                    <a:pt x="1133411" y="2017102"/>
                  </a:moveTo>
                  <a:lnTo>
                    <a:pt x="278892" y="2871584"/>
                  </a:lnTo>
                  <a:lnTo>
                    <a:pt x="317017" y="2855569"/>
                  </a:lnTo>
                  <a:lnTo>
                    <a:pt x="1117409" y="2055253"/>
                  </a:lnTo>
                  <a:lnTo>
                    <a:pt x="1133411" y="2017102"/>
                  </a:lnTo>
                  <a:close/>
                </a:path>
                <a:path w="1245235" h="2933700">
                  <a:moveTo>
                    <a:pt x="1145971" y="894905"/>
                  </a:moveTo>
                  <a:lnTo>
                    <a:pt x="1143939" y="889546"/>
                  </a:lnTo>
                  <a:lnTo>
                    <a:pt x="1141945" y="884186"/>
                  </a:lnTo>
                  <a:lnTo>
                    <a:pt x="1139875" y="878865"/>
                  </a:lnTo>
                  <a:lnTo>
                    <a:pt x="0" y="2018677"/>
                  </a:lnTo>
                  <a:lnTo>
                    <a:pt x="0" y="2040813"/>
                  </a:lnTo>
                  <a:lnTo>
                    <a:pt x="1145971" y="894905"/>
                  </a:lnTo>
                  <a:close/>
                </a:path>
                <a:path w="1245235" h="2933700">
                  <a:moveTo>
                    <a:pt x="1177975" y="988644"/>
                  </a:moveTo>
                  <a:lnTo>
                    <a:pt x="1174483" y="977392"/>
                  </a:lnTo>
                  <a:lnTo>
                    <a:pt x="1172705" y="971791"/>
                  </a:lnTo>
                  <a:lnTo>
                    <a:pt x="0" y="2144445"/>
                  </a:lnTo>
                  <a:lnTo>
                    <a:pt x="0" y="2166569"/>
                  </a:lnTo>
                  <a:lnTo>
                    <a:pt x="1177975" y="988644"/>
                  </a:lnTo>
                  <a:close/>
                </a:path>
                <a:path w="1245235" h="2933700">
                  <a:moveTo>
                    <a:pt x="1195489" y="1829269"/>
                  </a:moveTo>
                  <a:lnTo>
                    <a:pt x="91046" y="2933649"/>
                  </a:lnTo>
                  <a:lnTo>
                    <a:pt x="121386" y="2925432"/>
                  </a:lnTo>
                  <a:lnTo>
                    <a:pt x="1187272" y="1859597"/>
                  </a:lnTo>
                  <a:lnTo>
                    <a:pt x="1195489" y="1829269"/>
                  </a:lnTo>
                  <a:close/>
                </a:path>
                <a:path w="1245235" h="2933700">
                  <a:moveTo>
                    <a:pt x="1204658" y="1087704"/>
                  </a:moveTo>
                  <a:lnTo>
                    <a:pt x="1203261" y="1081735"/>
                  </a:lnTo>
                  <a:lnTo>
                    <a:pt x="1200302" y="1069924"/>
                  </a:lnTo>
                  <a:lnTo>
                    <a:pt x="0" y="2270175"/>
                  </a:lnTo>
                  <a:lnTo>
                    <a:pt x="0" y="2292299"/>
                  </a:lnTo>
                  <a:lnTo>
                    <a:pt x="1204658" y="1087704"/>
                  </a:lnTo>
                  <a:close/>
                </a:path>
                <a:path w="1245235" h="2933700">
                  <a:moveTo>
                    <a:pt x="1225296" y="1192834"/>
                  </a:moveTo>
                  <a:lnTo>
                    <a:pt x="1223251" y="1180160"/>
                  </a:lnTo>
                  <a:lnTo>
                    <a:pt x="1222159" y="1173848"/>
                  </a:lnTo>
                  <a:lnTo>
                    <a:pt x="0" y="2395931"/>
                  </a:lnTo>
                  <a:lnTo>
                    <a:pt x="0" y="2418067"/>
                  </a:lnTo>
                  <a:lnTo>
                    <a:pt x="1225296" y="1192834"/>
                  </a:lnTo>
                  <a:close/>
                </a:path>
                <a:path w="1245235" h="2933700">
                  <a:moveTo>
                    <a:pt x="1227823" y="1671205"/>
                  </a:moveTo>
                  <a:lnTo>
                    <a:pt x="0" y="2898940"/>
                  </a:lnTo>
                  <a:lnTo>
                    <a:pt x="0" y="2921076"/>
                  </a:lnTo>
                  <a:lnTo>
                    <a:pt x="1223543" y="1697621"/>
                  </a:lnTo>
                  <a:lnTo>
                    <a:pt x="1225740" y="1684426"/>
                  </a:lnTo>
                  <a:lnTo>
                    <a:pt x="1226794" y="1677822"/>
                  </a:lnTo>
                  <a:lnTo>
                    <a:pt x="1227823" y="1671205"/>
                  </a:lnTo>
                  <a:close/>
                </a:path>
                <a:path w="1245235" h="2933700">
                  <a:moveTo>
                    <a:pt x="1239113" y="1304759"/>
                  </a:moveTo>
                  <a:lnTo>
                    <a:pt x="1238542" y="1297978"/>
                  </a:lnTo>
                  <a:lnTo>
                    <a:pt x="1237996" y="1291183"/>
                  </a:lnTo>
                  <a:lnTo>
                    <a:pt x="1237322" y="1284427"/>
                  </a:lnTo>
                  <a:lnTo>
                    <a:pt x="0" y="2521712"/>
                  </a:lnTo>
                  <a:lnTo>
                    <a:pt x="0" y="2543835"/>
                  </a:lnTo>
                  <a:lnTo>
                    <a:pt x="1239113" y="1304759"/>
                  </a:lnTo>
                  <a:close/>
                </a:path>
                <a:path w="1245235" h="2933700">
                  <a:moveTo>
                    <a:pt x="1242339" y="1530908"/>
                  </a:moveTo>
                  <a:lnTo>
                    <a:pt x="0" y="2773184"/>
                  </a:lnTo>
                  <a:lnTo>
                    <a:pt x="0" y="2795308"/>
                  </a:lnTo>
                  <a:lnTo>
                    <a:pt x="1240840" y="1554530"/>
                  </a:lnTo>
                  <a:lnTo>
                    <a:pt x="1241399" y="1546682"/>
                  </a:lnTo>
                  <a:lnTo>
                    <a:pt x="1241856" y="1538795"/>
                  </a:lnTo>
                  <a:lnTo>
                    <a:pt x="1242339" y="1530908"/>
                  </a:lnTo>
                  <a:close/>
                </a:path>
                <a:path w="1245235" h="2933700">
                  <a:moveTo>
                    <a:pt x="1244879" y="1424774"/>
                  </a:moveTo>
                  <a:lnTo>
                    <a:pt x="1244765" y="1410157"/>
                  </a:lnTo>
                  <a:lnTo>
                    <a:pt x="1244612" y="1402892"/>
                  </a:lnTo>
                  <a:lnTo>
                    <a:pt x="0" y="2647454"/>
                  </a:lnTo>
                  <a:lnTo>
                    <a:pt x="0" y="2669578"/>
                  </a:lnTo>
                  <a:lnTo>
                    <a:pt x="1244879" y="1424774"/>
                  </a:lnTo>
                  <a:close/>
                </a:path>
              </a:pathLst>
            </a:custGeom>
            <a:solidFill>
              <a:srgbClr val="FFFFFF"/>
            </a:solidFill>
          </p:spPr>
          <p:txBody>
            <a:bodyPr wrap="square" lIns="0" tIns="0" rIns="0" bIns="0" rtlCol="0"/>
            <a:lstStyle/>
            <a:p>
              <a:pPr defTabSz="857250"/>
              <a:endParaRPr sz="1688" kern="0">
                <a:solidFill>
                  <a:sysClr val="windowText" lastClr="000000"/>
                </a:solidFill>
              </a:endParaRPr>
            </a:p>
          </p:txBody>
        </p:sp>
      </p:grpSp>
      <p:sp>
        <p:nvSpPr>
          <p:cNvPr id="9" name="object 9"/>
          <p:cNvSpPr txBox="1"/>
          <p:nvPr/>
        </p:nvSpPr>
        <p:spPr>
          <a:xfrm>
            <a:off x="2887664" y="2517749"/>
            <a:ext cx="7233641" cy="3347935"/>
          </a:xfrm>
          <a:prstGeom prst="rect">
            <a:avLst/>
          </a:prstGeom>
        </p:spPr>
        <p:txBody>
          <a:bodyPr vert="horz" wrap="square" lIns="0" tIns="11906" rIns="0" bIns="0" rtlCol="0">
            <a:spAutoFit/>
          </a:bodyPr>
          <a:lstStyle/>
          <a:p>
            <a:pPr marR="537567" algn="r" defTabSz="857250">
              <a:lnSpc>
                <a:spcPts val="2466"/>
              </a:lnSpc>
              <a:spcBef>
                <a:spcPts val="94"/>
              </a:spcBef>
            </a:pPr>
            <a:r>
              <a:rPr sz="2250" b="1" kern="0" spc="-155" dirty="0">
                <a:solidFill>
                  <a:srgbClr val="666666"/>
                </a:solidFill>
                <a:latin typeface="Tahoma"/>
                <a:cs typeface="Tahoma"/>
              </a:rPr>
              <a:t>Using</a:t>
            </a:r>
            <a:r>
              <a:rPr sz="2250" b="1" kern="0" spc="-191" dirty="0">
                <a:solidFill>
                  <a:srgbClr val="666666"/>
                </a:solidFill>
                <a:latin typeface="Tahoma"/>
                <a:cs typeface="Tahoma"/>
              </a:rPr>
              <a:t> </a:t>
            </a:r>
            <a:r>
              <a:rPr sz="2250" b="1" kern="0" spc="-169" dirty="0">
                <a:solidFill>
                  <a:srgbClr val="666666"/>
                </a:solidFill>
                <a:latin typeface="Tahoma"/>
                <a:cs typeface="Tahoma"/>
              </a:rPr>
              <a:t>Boomalang</a:t>
            </a:r>
            <a:r>
              <a:rPr sz="2250" b="1" kern="0" spc="-191" dirty="0">
                <a:solidFill>
                  <a:srgbClr val="666666"/>
                </a:solidFill>
                <a:latin typeface="Tahoma"/>
                <a:cs typeface="Tahoma"/>
              </a:rPr>
              <a:t> </a:t>
            </a:r>
            <a:r>
              <a:rPr sz="2250" b="1" kern="0" spc="-188" dirty="0">
                <a:solidFill>
                  <a:srgbClr val="666666"/>
                </a:solidFill>
                <a:latin typeface="Tahoma"/>
                <a:cs typeface="Tahoma"/>
              </a:rPr>
              <a:t>as</a:t>
            </a:r>
            <a:r>
              <a:rPr sz="2250" b="1" kern="0" spc="-191" dirty="0">
                <a:solidFill>
                  <a:srgbClr val="666666"/>
                </a:solidFill>
                <a:latin typeface="Tahoma"/>
                <a:cs typeface="Tahoma"/>
              </a:rPr>
              <a:t> </a:t>
            </a:r>
            <a:r>
              <a:rPr sz="2250" b="1" kern="0" spc="-183" dirty="0">
                <a:solidFill>
                  <a:srgbClr val="666666"/>
                </a:solidFill>
                <a:latin typeface="Tahoma"/>
                <a:cs typeface="Tahoma"/>
              </a:rPr>
              <a:t>a</a:t>
            </a:r>
            <a:r>
              <a:rPr sz="2250" b="1" kern="0" spc="-191" dirty="0">
                <a:solidFill>
                  <a:srgbClr val="666666"/>
                </a:solidFill>
                <a:latin typeface="Tahoma"/>
                <a:cs typeface="Tahoma"/>
              </a:rPr>
              <a:t> </a:t>
            </a:r>
            <a:r>
              <a:rPr sz="2250" b="1" kern="0" spc="-127" dirty="0">
                <a:solidFill>
                  <a:srgbClr val="666666"/>
                </a:solidFill>
                <a:latin typeface="Tahoma"/>
                <a:cs typeface="Tahoma"/>
              </a:rPr>
              <a:t>cultural</a:t>
            </a:r>
            <a:r>
              <a:rPr sz="2250" b="1" kern="0" spc="-191" dirty="0">
                <a:solidFill>
                  <a:srgbClr val="666666"/>
                </a:solidFill>
                <a:latin typeface="Tahoma"/>
                <a:cs typeface="Tahoma"/>
              </a:rPr>
              <a:t> </a:t>
            </a:r>
            <a:r>
              <a:rPr sz="2250" b="1" kern="0" spc="-9" dirty="0">
                <a:solidFill>
                  <a:srgbClr val="666666"/>
                </a:solidFill>
                <a:latin typeface="Tahoma"/>
                <a:cs typeface="Tahoma"/>
              </a:rPr>
              <a:t>project</a:t>
            </a:r>
            <a:endParaRPr sz="2250" kern="0" dirty="0">
              <a:solidFill>
                <a:sysClr val="windowText" lastClr="000000"/>
              </a:solidFill>
              <a:latin typeface="Tahoma"/>
              <a:cs typeface="Tahoma"/>
            </a:endParaRPr>
          </a:p>
          <a:p>
            <a:pPr marR="482798" algn="r" defTabSz="857250">
              <a:lnSpc>
                <a:spcPts val="2466"/>
              </a:lnSpc>
            </a:pPr>
            <a:r>
              <a:rPr sz="2250" b="1" kern="0" spc="-530" dirty="0">
                <a:solidFill>
                  <a:srgbClr val="666666"/>
                </a:solidFill>
                <a:latin typeface="Tahoma"/>
                <a:cs typeface="Tahoma"/>
              </a:rPr>
              <a:t>3%</a:t>
            </a:r>
            <a:r>
              <a:rPr sz="2250" b="1" kern="0" spc="-211" dirty="0">
                <a:solidFill>
                  <a:srgbClr val="666666"/>
                </a:solidFill>
                <a:latin typeface="Tahoma"/>
                <a:cs typeface="Tahoma"/>
              </a:rPr>
              <a:t> </a:t>
            </a:r>
            <a:r>
              <a:rPr sz="2250" b="1" kern="0" spc="-103" dirty="0">
                <a:solidFill>
                  <a:srgbClr val="666666"/>
                </a:solidFill>
                <a:latin typeface="Tahoma"/>
                <a:cs typeface="Tahoma"/>
              </a:rPr>
              <a:t>of</a:t>
            </a:r>
            <a:r>
              <a:rPr sz="2250" b="1" kern="0" spc="-206" dirty="0">
                <a:solidFill>
                  <a:srgbClr val="666666"/>
                </a:solidFill>
                <a:latin typeface="Tahoma"/>
                <a:cs typeface="Tahoma"/>
              </a:rPr>
              <a:t> </a:t>
            </a:r>
            <a:r>
              <a:rPr sz="2250" b="1" kern="0" spc="-127" dirty="0">
                <a:solidFill>
                  <a:srgbClr val="666666"/>
                </a:solidFill>
                <a:latin typeface="Tahoma"/>
                <a:cs typeface="Tahoma"/>
              </a:rPr>
              <a:t>final</a:t>
            </a:r>
            <a:r>
              <a:rPr sz="2250" b="1" kern="0" spc="-206" dirty="0">
                <a:solidFill>
                  <a:srgbClr val="666666"/>
                </a:solidFill>
                <a:latin typeface="Tahoma"/>
                <a:cs typeface="Tahoma"/>
              </a:rPr>
              <a:t> </a:t>
            </a:r>
            <a:r>
              <a:rPr sz="2250" b="1" kern="0" spc="-19" dirty="0">
                <a:solidFill>
                  <a:srgbClr val="666666"/>
                </a:solidFill>
                <a:latin typeface="Tahoma"/>
                <a:cs typeface="Tahoma"/>
              </a:rPr>
              <a:t>grade</a:t>
            </a:r>
            <a:endParaRPr sz="2250" kern="0" dirty="0">
              <a:solidFill>
                <a:sysClr val="windowText" lastClr="000000"/>
              </a:solidFill>
              <a:latin typeface="Tahoma"/>
              <a:cs typeface="Tahoma"/>
            </a:endParaRPr>
          </a:p>
          <a:p>
            <a:pPr marL="60127" defTabSz="857250">
              <a:spcBef>
                <a:spcPts val="1017"/>
              </a:spcBef>
            </a:pPr>
            <a:r>
              <a:rPr sz="1969" kern="0" spc="-9" dirty="0">
                <a:solidFill>
                  <a:srgbClr val="F69929"/>
                </a:solidFill>
                <a:latin typeface="Tahoma"/>
                <a:cs typeface="Tahoma"/>
              </a:rPr>
              <a:t>Instructions:</a:t>
            </a:r>
            <a:endParaRPr sz="1969" kern="0" dirty="0">
              <a:solidFill>
                <a:sysClr val="windowText" lastClr="000000"/>
              </a:solidFill>
              <a:latin typeface="Tahoma"/>
              <a:cs typeface="Tahoma"/>
            </a:endParaRPr>
          </a:p>
          <a:p>
            <a:pPr defTabSz="857250">
              <a:spcBef>
                <a:spcPts val="23"/>
              </a:spcBef>
            </a:pPr>
            <a:endParaRPr sz="1875" kern="0" dirty="0">
              <a:solidFill>
                <a:sysClr val="windowText" lastClr="000000"/>
              </a:solidFill>
              <a:latin typeface="Tahoma"/>
              <a:cs typeface="Tahoma"/>
            </a:endParaRPr>
          </a:p>
          <a:p>
            <a:pPr marL="11906" marR="4763" defTabSz="857250">
              <a:lnSpc>
                <a:spcPts val="2231"/>
              </a:lnSpc>
            </a:pPr>
            <a:r>
              <a:rPr sz="1969" kern="0" dirty="0">
                <a:solidFill>
                  <a:srgbClr val="F69929"/>
                </a:solidFill>
                <a:latin typeface="Tahoma"/>
                <a:cs typeface="Tahoma"/>
              </a:rPr>
              <a:t>"For</a:t>
            </a:r>
            <a:r>
              <a:rPr sz="1969" kern="0" spc="-159" dirty="0">
                <a:solidFill>
                  <a:srgbClr val="F69929"/>
                </a:solidFill>
                <a:latin typeface="Tahoma"/>
                <a:cs typeface="Tahoma"/>
              </a:rPr>
              <a:t> </a:t>
            </a:r>
            <a:r>
              <a:rPr sz="1969" kern="0" dirty="0">
                <a:solidFill>
                  <a:srgbClr val="F69929"/>
                </a:solidFill>
                <a:latin typeface="Tahoma"/>
                <a:cs typeface="Tahoma"/>
              </a:rPr>
              <a:t>your</a:t>
            </a:r>
            <a:r>
              <a:rPr sz="1969" kern="0" spc="-155" dirty="0">
                <a:solidFill>
                  <a:srgbClr val="F69929"/>
                </a:solidFill>
                <a:latin typeface="Tahoma"/>
                <a:cs typeface="Tahoma"/>
              </a:rPr>
              <a:t> </a:t>
            </a:r>
            <a:r>
              <a:rPr sz="1969" kern="0" dirty="0">
                <a:solidFill>
                  <a:srgbClr val="F69929"/>
                </a:solidFill>
                <a:latin typeface="Tahoma"/>
                <a:cs typeface="Tahoma"/>
              </a:rPr>
              <a:t>cultural</a:t>
            </a:r>
            <a:r>
              <a:rPr sz="1969" kern="0" spc="-155" dirty="0">
                <a:solidFill>
                  <a:srgbClr val="F69929"/>
                </a:solidFill>
                <a:latin typeface="Tahoma"/>
                <a:cs typeface="Tahoma"/>
              </a:rPr>
              <a:t> </a:t>
            </a:r>
            <a:r>
              <a:rPr sz="1969" kern="0" dirty="0">
                <a:solidFill>
                  <a:srgbClr val="F69929"/>
                </a:solidFill>
                <a:latin typeface="Tahoma"/>
                <a:cs typeface="Tahoma"/>
              </a:rPr>
              <a:t>project</a:t>
            </a:r>
            <a:r>
              <a:rPr sz="1969" kern="0" spc="-155" dirty="0">
                <a:solidFill>
                  <a:srgbClr val="F69929"/>
                </a:solidFill>
                <a:latin typeface="Tahoma"/>
                <a:cs typeface="Tahoma"/>
              </a:rPr>
              <a:t> </a:t>
            </a:r>
            <a:r>
              <a:rPr sz="1969" kern="0" dirty="0">
                <a:solidFill>
                  <a:srgbClr val="F69929"/>
                </a:solidFill>
                <a:latin typeface="Tahoma"/>
                <a:cs typeface="Tahoma"/>
              </a:rPr>
              <a:t>you</a:t>
            </a:r>
            <a:r>
              <a:rPr sz="1969" kern="0" spc="-155" dirty="0">
                <a:solidFill>
                  <a:srgbClr val="F69929"/>
                </a:solidFill>
                <a:latin typeface="Tahoma"/>
                <a:cs typeface="Tahoma"/>
              </a:rPr>
              <a:t> </a:t>
            </a:r>
            <a:r>
              <a:rPr sz="1969" kern="0" spc="47" dirty="0">
                <a:solidFill>
                  <a:srgbClr val="F69929"/>
                </a:solidFill>
                <a:latin typeface="Tahoma"/>
                <a:cs typeface="Tahoma"/>
              </a:rPr>
              <a:t>will</a:t>
            </a:r>
            <a:r>
              <a:rPr sz="1969" kern="0" spc="-155" dirty="0">
                <a:solidFill>
                  <a:srgbClr val="F69929"/>
                </a:solidFill>
                <a:latin typeface="Tahoma"/>
                <a:cs typeface="Tahoma"/>
              </a:rPr>
              <a:t> </a:t>
            </a:r>
            <a:r>
              <a:rPr sz="1969" kern="0" spc="-23" dirty="0">
                <a:solidFill>
                  <a:srgbClr val="F69929"/>
                </a:solidFill>
                <a:latin typeface="Tahoma"/>
                <a:cs typeface="Tahoma"/>
              </a:rPr>
              <a:t>have</a:t>
            </a:r>
            <a:r>
              <a:rPr sz="1969" kern="0" spc="-155" dirty="0">
                <a:solidFill>
                  <a:srgbClr val="F69929"/>
                </a:solidFill>
                <a:latin typeface="Tahoma"/>
                <a:cs typeface="Tahoma"/>
              </a:rPr>
              <a:t> </a:t>
            </a:r>
            <a:r>
              <a:rPr sz="1969" kern="0" dirty="0">
                <a:solidFill>
                  <a:srgbClr val="F69929"/>
                </a:solidFill>
                <a:latin typeface="Tahoma"/>
                <a:cs typeface="Tahoma"/>
              </a:rPr>
              <a:t>four</a:t>
            </a:r>
            <a:r>
              <a:rPr sz="1969" kern="0" spc="-159" dirty="0">
                <a:solidFill>
                  <a:srgbClr val="F69929"/>
                </a:solidFill>
                <a:latin typeface="Tahoma"/>
                <a:cs typeface="Tahoma"/>
              </a:rPr>
              <a:t> </a:t>
            </a:r>
            <a:r>
              <a:rPr sz="1969" kern="0" dirty="0">
                <a:solidFill>
                  <a:srgbClr val="F69929"/>
                </a:solidFill>
                <a:latin typeface="Tahoma"/>
                <a:cs typeface="Tahoma"/>
              </a:rPr>
              <a:t>conversations</a:t>
            </a:r>
            <a:r>
              <a:rPr sz="1969" kern="0" spc="-155" dirty="0">
                <a:solidFill>
                  <a:srgbClr val="F69929"/>
                </a:solidFill>
                <a:latin typeface="Tahoma"/>
                <a:cs typeface="Tahoma"/>
              </a:rPr>
              <a:t> </a:t>
            </a:r>
            <a:r>
              <a:rPr sz="1969" kern="0" spc="-19" dirty="0">
                <a:solidFill>
                  <a:srgbClr val="F69929"/>
                </a:solidFill>
                <a:latin typeface="Tahoma"/>
                <a:cs typeface="Tahoma"/>
              </a:rPr>
              <a:t>with </a:t>
            </a:r>
            <a:r>
              <a:rPr sz="1969" kern="0" dirty="0">
                <a:solidFill>
                  <a:srgbClr val="F69929"/>
                </a:solidFill>
                <a:latin typeface="Tahoma"/>
                <a:cs typeface="Tahoma"/>
              </a:rPr>
              <a:t>native</a:t>
            </a:r>
            <a:r>
              <a:rPr sz="1969" kern="0" spc="-183" dirty="0">
                <a:solidFill>
                  <a:srgbClr val="F69929"/>
                </a:solidFill>
                <a:latin typeface="Tahoma"/>
                <a:cs typeface="Tahoma"/>
              </a:rPr>
              <a:t> </a:t>
            </a:r>
            <a:r>
              <a:rPr sz="1969" kern="0" spc="-9" dirty="0">
                <a:solidFill>
                  <a:srgbClr val="F69929"/>
                </a:solidFill>
                <a:latin typeface="Tahoma"/>
                <a:cs typeface="Tahoma"/>
              </a:rPr>
              <a:t>speakers</a:t>
            </a:r>
            <a:r>
              <a:rPr sz="1969" kern="0" spc="-183" dirty="0">
                <a:solidFill>
                  <a:srgbClr val="F69929"/>
                </a:solidFill>
                <a:latin typeface="Tahoma"/>
                <a:cs typeface="Tahoma"/>
              </a:rPr>
              <a:t> </a:t>
            </a:r>
            <a:r>
              <a:rPr sz="1969" kern="0" dirty="0">
                <a:solidFill>
                  <a:srgbClr val="F69929"/>
                </a:solidFill>
                <a:latin typeface="Tahoma"/>
                <a:cs typeface="Tahoma"/>
              </a:rPr>
              <a:t>in</a:t>
            </a:r>
            <a:r>
              <a:rPr sz="1969" kern="0" spc="-178" dirty="0">
                <a:solidFill>
                  <a:srgbClr val="F69929"/>
                </a:solidFill>
                <a:latin typeface="Tahoma"/>
                <a:cs typeface="Tahoma"/>
              </a:rPr>
              <a:t> </a:t>
            </a:r>
            <a:r>
              <a:rPr sz="1969" kern="0" spc="-33" dirty="0">
                <a:solidFill>
                  <a:srgbClr val="F69929"/>
                </a:solidFill>
                <a:latin typeface="Tahoma"/>
                <a:cs typeface="Tahoma"/>
              </a:rPr>
              <a:t>Boomalang.</a:t>
            </a:r>
            <a:r>
              <a:rPr sz="1969" kern="0" spc="-183" dirty="0">
                <a:solidFill>
                  <a:srgbClr val="F69929"/>
                </a:solidFill>
                <a:latin typeface="Tahoma"/>
                <a:cs typeface="Tahoma"/>
              </a:rPr>
              <a:t> </a:t>
            </a:r>
            <a:r>
              <a:rPr sz="1969" kern="0" dirty="0">
                <a:solidFill>
                  <a:srgbClr val="F69929"/>
                </a:solidFill>
                <a:latin typeface="Tahoma"/>
                <a:cs typeface="Tahoma"/>
              </a:rPr>
              <a:t>Before</a:t>
            </a:r>
            <a:r>
              <a:rPr sz="1969" kern="0" spc="-183" dirty="0">
                <a:solidFill>
                  <a:srgbClr val="F69929"/>
                </a:solidFill>
                <a:latin typeface="Tahoma"/>
                <a:cs typeface="Tahoma"/>
              </a:rPr>
              <a:t> </a:t>
            </a:r>
            <a:r>
              <a:rPr sz="1969" kern="0" spc="-23" dirty="0">
                <a:solidFill>
                  <a:srgbClr val="F69929"/>
                </a:solidFill>
                <a:latin typeface="Tahoma"/>
                <a:cs typeface="Tahoma"/>
              </a:rPr>
              <a:t>each</a:t>
            </a:r>
            <a:r>
              <a:rPr sz="1969" kern="0" spc="-178" dirty="0">
                <a:solidFill>
                  <a:srgbClr val="F69929"/>
                </a:solidFill>
                <a:latin typeface="Tahoma"/>
                <a:cs typeface="Tahoma"/>
              </a:rPr>
              <a:t> </a:t>
            </a:r>
            <a:r>
              <a:rPr sz="1969" kern="0" spc="61" dirty="0">
                <a:solidFill>
                  <a:srgbClr val="F69929"/>
                </a:solidFill>
                <a:latin typeface="Tahoma"/>
                <a:cs typeface="Tahoma"/>
              </a:rPr>
              <a:t>15</a:t>
            </a:r>
            <a:r>
              <a:rPr sz="1969" kern="0" spc="-183" dirty="0">
                <a:solidFill>
                  <a:srgbClr val="F69929"/>
                </a:solidFill>
                <a:latin typeface="Tahoma"/>
                <a:cs typeface="Tahoma"/>
              </a:rPr>
              <a:t> </a:t>
            </a:r>
            <a:r>
              <a:rPr sz="1969" kern="0" spc="-56" dirty="0">
                <a:solidFill>
                  <a:srgbClr val="F69929"/>
                </a:solidFill>
                <a:latin typeface="Tahoma"/>
                <a:cs typeface="Tahoma"/>
              </a:rPr>
              <a:t>min.</a:t>
            </a:r>
            <a:r>
              <a:rPr sz="1969" kern="0" spc="-178" dirty="0">
                <a:solidFill>
                  <a:srgbClr val="F69929"/>
                </a:solidFill>
                <a:latin typeface="Tahoma"/>
                <a:cs typeface="Tahoma"/>
              </a:rPr>
              <a:t> </a:t>
            </a:r>
            <a:r>
              <a:rPr sz="1969" kern="0" spc="-9" dirty="0">
                <a:solidFill>
                  <a:srgbClr val="F69929"/>
                </a:solidFill>
                <a:latin typeface="Tahoma"/>
                <a:cs typeface="Tahoma"/>
              </a:rPr>
              <a:t>conversation, </a:t>
            </a:r>
            <a:r>
              <a:rPr sz="1969" kern="0" dirty="0">
                <a:solidFill>
                  <a:srgbClr val="F69929"/>
                </a:solidFill>
                <a:latin typeface="Tahoma"/>
                <a:cs typeface="Tahoma"/>
              </a:rPr>
              <a:t>you</a:t>
            </a:r>
            <a:r>
              <a:rPr sz="1969" kern="0" spc="-178" dirty="0">
                <a:solidFill>
                  <a:srgbClr val="F69929"/>
                </a:solidFill>
                <a:latin typeface="Tahoma"/>
                <a:cs typeface="Tahoma"/>
              </a:rPr>
              <a:t> </a:t>
            </a:r>
            <a:r>
              <a:rPr sz="1969" kern="0" spc="47" dirty="0">
                <a:solidFill>
                  <a:srgbClr val="F69929"/>
                </a:solidFill>
                <a:latin typeface="Tahoma"/>
                <a:cs typeface="Tahoma"/>
              </a:rPr>
              <a:t>will</a:t>
            </a:r>
            <a:r>
              <a:rPr sz="1969" kern="0" spc="-173" dirty="0">
                <a:solidFill>
                  <a:srgbClr val="F69929"/>
                </a:solidFill>
                <a:latin typeface="Tahoma"/>
                <a:cs typeface="Tahoma"/>
              </a:rPr>
              <a:t> </a:t>
            </a:r>
            <a:r>
              <a:rPr sz="1969" kern="0" dirty="0">
                <a:solidFill>
                  <a:srgbClr val="F69929"/>
                </a:solidFill>
                <a:latin typeface="Tahoma"/>
                <a:cs typeface="Tahoma"/>
              </a:rPr>
              <a:t>write</a:t>
            </a:r>
            <a:r>
              <a:rPr sz="1969" kern="0" spc="-173" dirty="0">
                <a:solidFill>
                  <a:srgbClr val="F69929"/>
                </a:solidFill>
                <a:latin typeface="Tahoma"/>
                <a:cs typeface="Tahoma"/>
              </a:rPr>
              <a:t> </a:t>
            </a:r>
            <a:r>
              <a:rPr sz="1969" kern="0" dirty="0">
                <a:solidFill>
                  <a:srgbClr val="F69929"/>
                </a:solidFill>
                <a:latin typeface="Tahoma"/>
                <a:cs typeface="Tahoma"/>
              </a:rPr>
              <a:t>ten</a:t>
            </a:r>
            <a:r>
              <a:rPr sz="1969" kern="0" spc="-173" dirty="0">
                <a:solidFill>
                  <a:srgbClr val="F69929"/>
                </a:solidFill>
                <a:latin typeface="Tahoma"/>
                <a:cs typeface="Tahoma"/>
              </a:rPr>
              <a:t> </a:t>
            </a:r>
            <a:r>
              <a:rPr sz="1969" kern="0" dirty="0">
                <a:solidFill>
                  <a:srgbClr val="F69929"/>
                </a:solidFill>
                <a:latin typeface="Tahoma"/>
                <a:cs typeface="Tahoma"/>
              </a:rPr>
              <a:t>questions</a:t>
            </a:r>
            <a:r>
              <a:rPr sz="1969" kern="0" spc="-173" dirty="0">
                <a:solidFill>
                  <a:srgbClr val="F69929"/>
                </a:solidFill>
                <a:latin typeface="Tahoma"/>
                <a:cs typeface="Tahoma"/>
              </a:rPr>
              <a:t> </a:t>
            </a:r>
            <a:r>
              <a:rPr sz="1969" kern="0" dirty="0">
                <a:solidFill>
                  <a:srgbClr val="F69929"/>
                </a:solidFill>
                <a:latin typeface="Tahoma"/>
                <a:cs typeface="Tahoma"/>
              </a:rPr>
              <a:t>in</a:t>
            </a:r>
            <a:r>
              <a:rPr sz="1969" kern="0" spc="-173" dirty="0">
                <a:solidFill>
                  <a:srgbClr val="F69929"/>
                </a:solidFill>
                <a:latin typeface="Tahoma"/>
                <a:cs typeface="Tahoma"/>
              </a:rPr>
              <a:t> </a:t>
            </a:r>
            <a:r>
              <a:rPr sz="1969" kern="0" spc="-23" dirty="0">
                <a:solidFill>
                  <a:srgbClr val="F69929"/>
                </a:solidFill>
                <a:latin typeface="Tahoma"/>
                <a:cs typeface="Tahoma"/>
              </a:rPr>
              <a:t>Spanish</a:t>
            </a:r>
            <a:r>
              <a:rPr sz="1969" kern="0" spc="-173" dirty="0">
                <a:solidFill>
                  <a:srgbClr val="F69929"/>
                </a:solidFill>
                <a:latin typeface="Tahoma"/>
                <a:cs typeface="Tahoma"/>
              </a:rPr>
              <a:t> </a:t>
            </a:r>
            <a:r>
              <a:rPr sz="1969" kern="0" dirty="0">
                <a:solidFill>
                  <a:srgbClr val="F69929"/>
                </a:solidFill>
                <a:latin typeface="Tahoma"/>
                <a:cs typeface="Tahoma"/>
              </a:rPr>
              <a:t>related</a:t>
            </a:r>
            <a:r>
              <a:rPr sz="1969" kern="0" spc="-173" dirty="0">
                <a:solidFill>
                  <a:srgbClr val="F69929"/>
                </a:solidFill>
                <a:latin typeface="Tahoma"/>
                <a:cs typeface="Tahoma"/>
              </a:rPr>
              <a:t> </a:t>
            </a:r>
            <a:r>
              <a:rPr sz="1969" kern="0" dirty="0">
                <a:solidFill>
                  <a:srgbClr val="F69929"/>
                </a:solidFill>
                <a:latin typeface="Tahoma"/>
                <a:cs typeface="Tahoma"/>
              </a:rPr>
              <a:t>to</a:t>
            </a:r>
            <a:r>
              <a:rPr sz="1969" kern="0" spc="-178" dirty="0">
                <a:solidFill>
                  <a:srgbClr val="F69929"/>
                </a:solidFill>
                <a:latin typeface="Tahoma"/>
                <a:cs typeface="Tahoma"/>
              </a:rPr>
              <a:t> </a:t>
            </a:r>
            <a:r>
              <a:rPr sz="1969" kern="0" dirty="0">
                <a:solidFill>
                  <a:srgbClr val="F69929"/>
                </a:solidFill>
                <a:latin typeface="Tahoma"/>
                <a:cs typeface="Tahoma"/>
              </a:rPr>
              <a:t>the</a:t>
            </a:r>
            <a:r>
              <a:rPr sz="1969" kern="0" spc="-173" dirty="0">
                <a:solidFill>
                  <a:srgbClr val="F69929"/>
                </a:solidFill>
                <a:latin typeface="Tahoma"/>
                <a:cs typeface="Tahoma"/>
              </a:rPr>
              <a:t> </a:t>
            </a:r>
            <a:r>
              <a:rPr sz="1969" kern="0" spc="-9" dirty="0">
                <a:solidFill>
                  <a:srgbClr val="F69929"/>
                </a:solidFill>
                <a:latin typeface="Tahoma"/>
                <a:cs typeface="Tahoma"/>
              </a:rPr>
              <a:t>topics </a:t>
            </a:r>
            <a:r>
              <a:rPr sz="1969" kern="0" dirty="0">
                <a:solidFill>
                  <a:srgbClr val="F69929"/>
                </a:solidFill>
                <a:latin typeface="Tahoma"/>
                <a:cs typeface="Tahoma"/>
              </a:rPr>
              <a:t>covered</a:t>
            </a:r>
            <a:r>
              <a:rPr sz="1969" kern="0" spc="-178" dirty="0">
                <a:solidFill>
                  <a:srgbClr val="F69929"/>
                </a:solidFill>
                <a:latin typeface="Tahoma"/>
                <a:cs typeface="Tahoma"/>
              </a:rPr>
              <a:t> </a:t>
            </a:r>
            <a:r>
              <a:rPr sz="1969" kern="0" dirty="0">
                <a:solidFill>
                  <a:srgbClr val="F69929"/>
                </a:solidFill>
                <a:latin typeface="Tahoma"/>
                <a:cs typeface="Tahoma"/>
              </a:rPr>
              <a:t>in</a:t>
            </a:r>
            <a:r>
              <a:rPr sz="1969" kern="0" spc="-178" dirty="0">
                <a:solidFill>
                  <a:srgbClr val="F69929"/>
                </a:solidFill>
                <a:latin typeface="Tahoma"/>
                <a:cs typeface="Tahoma"/>
              </a:rPr>
              <a:t> </a:t>
            </a:r>
            <a:r>
              <a:rPr sz="1969" kern="0" spc="-47" dirty="0">
                <a:solidFill>
                  <a:srgbClr val="F69929"/>
                </a:solidFill>
                <a:latin typeface="Tahoma"/>
                <a:cs typeface="Tahoma"/>
              </a:rPr>
              <a:t>class.</a:t>
            </a:r>
            <a:r>
              <a:rPr sz="1969" kern="0" spc="-178" dirty="0">
                <a:solidFill>
                  <a:srgbClr val="F69929"/>
                </a:solidFill>
                <a:latin typeface="Tahoma"/>
                <a:cs typeface="Tahoma"/>
              </a:rPr>
              <a:t> </a:t>
            </a:r>
            <a:r>
              <a:rPr sz="1969" kern="0" dirty="0">
                <a:solidFill>
                  <a:srgbClr val="F69929"/>
                </a:solidFill>
                <a:latin typeface="Tahoma"/>
                <a:cs typeface="Tahoma"/>
              </a:rPr>
              <a:t>You</a:t>
            </a:r>
            <a:r>
              <a:rPr sz="1969" kern="0" spc="-178" dirty="0">
                <a:solidFill>
                  <a:srgbClr val="F69929"/>
                </a:solidFill>
                <a:latin typeface="Tahoma"/>
                <a:cs typeface="Tahoma"/>
              </a:rPr>
              <a:t> </a:t>
            </a:r>
            <a:r>
              <a:rPr sz="1969" kern="0" spc="-9" dirty="0">
                <a:solidFill>
                  <a:srgbClr val="F69929"/>
                </a:solidFill>
                <a:latin typeface="Tahoma"/>
                <a:cs typeface="Tahoma"/>
              </a:rPr>
              <a:t>need</a:t>
            </a:r>
            <a:r>
              <a:rPr sz="1969" kern="0" spc="-178" dirty="0">
                <a:solidFill>
                  <a:srgbClr val="F69929"/>
                </a:solidFill>
                <a:latin typeface="Tahoma"/>
                <a:cs typeface="Tahoma"/>
              </a:rPr>
              <a:t> </a:t>
            </a:r>
            <a:r>
              <a:rPr sz="1969" kern="0" dirty="0">
                <a:solidFill>
                  <a:srgbClr val="F69929"/>
                </a:solidFill>
                <a:latin typeface="Tahoma"/>
                <a:cs typeface="Tahoma"/>
              </a:rPr>
              <a:t>to</a:t>
            </a:r>
            <a:r>
              <a:rPr sz="1969" kern="0" spc="-178" dirty="0">
                <a:solidFill>
                  <a:srgbClr val="F69929"/>
                </a:solidFill>
                <a:latin typeface="Tahoma"/>
                <a:cs typeface="Tahoma"/>
              </a:rPr>
              <a:t> </a:t>
            </a:r>
            <a:r>
              <a:rPr sz="1969" kern="0" dirty="0">
                <a:solidFill>
                  <a:srgbClr val="F69929"/>
                </a:solidFill>
                <a:latin typeface="Tahoma"/>
                <a:cs typeface="Tahoma"/>
              </a:rPr>
              <a:t>turn</a:t>
            </a:r>
            <a:r>
              <a:rPr sz="1969" kern="0" spc="-178" dirty="0">
                <a:solidFill>
                  <a:srgbClr val="F69929"/>
                </a:solidFill>
                <a:latin typeface="Tahoma"/>
                <a:cs typeface="Tahoma"/>
              </a:rPr>
              <a:t> </a:t>
            </a:r>
            <a:r>
              <a:rPr sz="1969" kern="0" dirty="0">
                <a:solidFill>
                  <a:srgbClr val="F69929"/>
                </a:solidFill>
                <a:latin typeface="Tahoma"/>
                <a:cs typeface="Tahoma"/>
              </a:rPr>
              <a:t>in</a:t>
            </a:r>
            <a:r>
              <a:rPr sz="1969" kern="0" spc="-173" dirty="0">
                <a:solidFill>
                  <a:srgbClr val="F69929"/>
                </a:solidFill>
                <a:latin typeface="Tahoma"/>
                <a:cs typeface="Tahoma"/>
              </a:rPr>
              <a:t> </a:t>
            </a:r>
            <a:r>
              <a:rPr sz="1969" kern="0" dirty="0">
                <a:solidFill>
                  <a:srgbClr val="F69929"/>
                </a:solidFill>
                <a:latin typeface="Tahoma"/>
                <a:cs typeface="Tahoma"/>
              </a:rPr>
              <a:t>those</a:t>
            </a:r>
            <a:r>
              <a:rPr sz="1969" kern="0" spc="-178" dirty="0">
                <a:solidFill>
                  <a:srgbClr val="F69929"/>
                </a:solidFill>
                <a:latin typeface="Tahoma"/>
                <a:cs typeface="Tahoma"/>
              </a:rPr>
              <a:t> </a:t>
            </a:r>
            <a:r>
              <a:rPr sz="1969" kern="0" dirty="0">
                <a:solidFill>
                  <a:srgbClr val="F69929"/>
                </a:solidFill>
                <a:latin typeface="Tahoma"/>
                <a:cs typeface="Tahoma"/>
              </a:rPr>
              <a:t>questions</a:t>
            </a:r>
            <a:r>
              <a:rPr sz="1969" kern="0" spc="-178" dirty="0">
                <a:solidFill>
                  <a:srgbClr val="F69929"/>
                </a:solidFill>
                <a:latin typeface="Tahoma"/>
                <a:cs typeface="Tahoma"/>
              </a:rPr>
              <a:t> </a:t>
            </a:r>
            <a:r>
              <a:rPr sz="1969" kern="0" dirty="0">
                <a:solidFill>
                  <a:srgbClr val="F69929"/>
                </a:solidFill>
                <a:latin typeface="Tahoma"/>
                <a:cs typeface="Tahoma"/>
              </a:rPr>
              <a:t>to</a:t>
            </a:r>
            <a:r>
              <a:rPr sz="1969" kern="0" spc="-178" dirty="0">
                <a:solidFill>
                  <a:srgbClr val="F69929"/>
                </a:solidFill>
                <a:latin typeface="Tahoma"/>
                <a:cs typeface="Tahoma"/>
              </a:rPr>
              <a:t> </a:t>
            </a:r>
            <a:r>
              <a:rPr sz="1969" kern="0" spc="-19" dirty="0">
                <a:solidFill>
                  <a:srgbClr val="F69929"/>
                </a:solidFill>
                <a:latin typeface="Tahoma"/>
                <a:cs typeface="Tahoma"/>
              </a:rPr>
              <a:t>your </a:t>
            </a:r>
            <a:r>
              <a:rPr sz="1969" kern="0" dirty="0">
                <a:solidFill>
                  <a:srgbClr val="F69929"/>
                </a:solidFill>
                <a:latin typeface="Tahoma"/>
                <a:cs typeface="Tahoma"/>
              </a:rPr>
              <a:t>instructor</a:t>
            </a:r>
            <a:r>
              <a:rPr sz="1969" kern="0" spc="-136" dirty="0">
                <a:solidFill>
                  <a:srgbClr val="F69929"/>
                </a:solidFill>
                <a:latin typeface="Tahoma"/>
                <a:cs typeface="Tahoma"/>
              </a:rPr>
              <a:t> </a:t>
            </a:r>
            <a:r>
              <a:rPr sz="1969" kern="0" dirty="0">
                <a:solidFill>
                  <a:srgbClr val="F69929"/>
                </a:solidFill>
                <a:latin typeface="Tahoma"/>
                <a:cs typeface="Tahoma"/>
              </a:rPr>
              <a:t>before</a:t>
            </a:r>
            <a:r>
              <a:rPr sz="1969" kern="0" spc="-136" dirty="0">
                <a:solidFill>
                  <a:srgbClr val="F69929"/>
                </a:solidFill>
                <a:latin typeface="Tahoma"/>
                <a:cs typeface="Tahoma"/>
              </a:rPr>
              <a:t> </a:t>
            </a:r>
            <a:r>
              <a:rPr sz="1969" kern="0" dirty="0">
                <a:solidFill>
                  <a:srgbClr val="F69929"/>
                </a:solidFill>
                <a:latin typeface="Tahoma"/>
                <a:cs typeface="Tahoma"/>
              </a:rPr>
              <a:t>every</a:t>
            </a:r>
            <a:r>
              <a:rPr sz="1969" kern="0" spc="-131" dirty="0">
                <a:solidFill>
                  <a:srgbClr val="F69929"/>
                </a:solidFill>
                <a:latin typeface="Tahoma"/>
                <a:cs typeface="Tahoma"/>
              </a:rPr>
              <a:t> </a:t>
            </a:r>
            <a:r>
              <a:rPr sz="1969" kern="0" spc="-9" dirty="0">
                <a:solidFill>
                  <a:srgbClr val="F69929"/>
                </a:solidFill>
                <a:latin typeface="Tahoma"/>
                <a:cs typeface="Tahoma"/>
              </a:rPr>
              <a:t>conversation.</a:t>
            </a:r>
            <a:r>
              <a:rPr sz="1969" kern="0" spc="-136" dirty="0">
                <a:solidFill>
                  <a:srgbClr val="F69929"/>
                </a:solidFill>
                <a:latin typeface="Tahoma"/>
                <a:cs typeface="Tahoma"/>
              </a:rPr>
              <a:t> </a:t>
            </a:r>
            <a:r>
              <a:rPr sz="1969" kern="0" dirty="0">
                <a:solidFill>
                  <a:srgbClr val="F69929"/>
                </a:solidFill>
                <a:latin typeface="Tahoma"/>
                <a:cs typeface="Tahoma"/>
              </a:rPr>
              <a:t>When</a:t>
            </a:r>
            <a:r>
              <a:rPr sz="1969" kern="0" spc="-136" dirty="0">
                <a:solidFill>
                  <a:srgbClr val="F69929"/>
                </a:solidFill>
                <a:latin typeface="Tahoma"/>
                <a:cs typeface="Tahoma"/>
              </a:rPr>
              <a:t> </a:t>
            </a:r>
            <a:r>
              <a:rPr sz="1969" kern="0" dirty="0">
                <a:solidFill>
                  <a:srgbClr val="F69929"/>
                </a:solidFill>
                <a:latin typeface="Tahoma"/>
                <a:cs typeface="Tahoma"/>
              </a:rPr>
              <a:t>you</a:t>
            </a:r>
            <a:r>
              <a:rPr sz="1969" kern="0" spc="-131" dirty="0">
                <a:solidFill>
                  <a:srgbClr val="F69929"/>
                </a:solidFill>
                <a:latin typeface="Tahoma"/>
                <a:cs typeface="Tahoma"/>
              </a:rPr>
              <a:t> </a:t>
            </a:r>
            <a:r>
              <a:rPr sz="1969" kern="0" spc="-9" dirty="0">
                <a:solidFill>
                  <a:srgbClr val="F69929"/>
                </a:solidFill>
                <a:latin typeface="Tahoma"/>
                <a:cs typeface="Tahoma"/>
              </a:rPr>
              <a:t>meet</a:t>
            </a:r>
            <a:r>
              <a:rPr sz="1969" kern="0" spc="-136" dirty="0">
                <a:solidFill>
                  <a:srgbClr val="F69929"/>
                </a:solidFill>
                <a:latin typeface="Tahoma"/>
                <a:cs typeface="Tahoma"/>
              </a:rPr>
              <a:t> </a:t>
            </a:r>
            <a:r>
              <a:rPr sz="1969" kern="0" dirty="0">
                <a:solidFill>
                  <a:srgbClr val="F69929"/>
                </a:solidFill>
                <a:latin typeface="Tahoma"/>
                <a:cs typeface="Tahoma"/>
              </a:rPr>
              <a:t>your</a:t>
            </a:r>
            <a:r>
              <a:rPr sz="1969" kern="0" spc="-131" dirty="0">
                <a:solidFill>
                  <a:srgbClr val="F69929"/>
                </a:solidFill>
                <a:latin typeface="Tahoma"/>
                <a:cs typeface="Tahoma"/>
              </a:rPr>
              <a:t> </a:t>
            </a:r>
            <a:r>
              <a:rPr sz="1969" kern="0" spc="-9" dirty="0">
                <a:solidFill>
                  <a:srgbClr val="F69929"/>
                </a:solidFill>
                <a:latin typeface="Tahoma"/>
                <a:cs typeface="Tahoma"/>
              </a:rPr>
              <a:t>“native speaker</a:t>
            </a:r>
            <a:r>
              <a:rPr sz="1969" kern="0" spc="-183" dirty="0">
                <a:solidFill>
                  <a:srgbClr val="F69929"/>
                </a:solidFill>
                <a:latin typeface="Tahoma"/>
                <a:cs typeface="Tahoma"/>
              </a:rPr>
              <a:t> </a:t>
            </a:r>
            <a:r>
              <a:rPr sz="1969" kern="0" dirty="0">
                <a:solidFill>
                  <a:srgbClr val="F69929"/>
                </a:solidFill>
                <a:latin typeface="Tahoma"/>
                <a:cs typeface="Tahoma"/>
              </a:rPr>
              <a:t>partner”</a:t>
            </a:r>
            <a:r>
              <a:rPr sz="1969" kern="0" spc="-183" dirty="0">
                <a:solidFill>
                  <a:srgbClr val="F69929"/>
                </a:solidFill>
                <a:latin typeface="Tahoma"/>
                <a:cs typeface="Tahoma"/>
              </a:rPr>
              <a:t> </a:t>
            </a:r>
            <a:r>
              <a:rPr sz="1969" kern="0" dirty="0">
                <a:solidFill>
                  <a:srgbClr val="F69929"/>
                </a:solidFill>
                <a:latin typeface="Tahoma"/>
                <a:cs typeface="Tahoma"/>
              </a:rPr>
              <a:t>you</a:t>
            </a:r>
            <a:r>
              <a:rPr sz="1969" kern="0" spc="-183" dirty="0">
                <a:solidFill>
                  <a:srgbClr val="F69929"/>
                </a:solidFill>
                <a:latin typeface="Tahoma"/>
                <a:cs typeface="Tahoma"/>
              </a:rPr>
              <a:t> </a:t>
            </a:r>
            <a:r>
              <a:rPr sz="1969" kern="0" spc="-23" dirty="0">
                <a:solidFill>
                  <a:srgbClr val="F69929"/>
                </a:solidFill>
                <a:latin typeface="Tahoma"/>
                <a:cs typeface="Tahoma"/>
              </a:rPr>
              <a:t>can</a:t>
            </a:r>
            <a:r>
              <a:rPr sz="1969" kern="0" spc="-183" dirty="0">
                <a:solidFill>
                  <a:srgbClr val="F69929"/>
                </a:solidFill>
                <a:latin typeface="Tahoma"/>
                <a:cs typeface="Tahoma"/>
              </a:rPr>
              <a:t> </a:t>
            </a:r>
            <a:r>
              <a:rPr sz="1969" kern="0" dirty="0">
                <a:solidFill>
                  <a:srgbClr val="F69929"/>
                </a:solidFill>
                <a:latin typeface="Tahoma"/>
                <a:cs typeface="Tahoma"/>
              </a:rPr>
              <a:t>talk</a:t>
            </a:r>
            <a:r>
              <a:rPr sz="1969" kern="0" spc="-183" dirty="0">
                <a:solidFill>
                  <a:srgbClr val="F69929"/>
                </a:solidFill>
                <a:latin typeface="Tahoma"/>
                <a:cs typeface="Tahoma"/>
              </a:rPr>
              <a:t> </a:t>
            </a:r>
            <a:r>
              <a:rPr sz="1969" kern="0" dirty="0">
                <a:solidFill>
                  <a:srgbClr val="F69929"/>
                </a:solidFill>
                <a:latin typeface="Tahoma"/>
                <a:cs typeface="Tahoma"/>
              </a:rPr>
              <a:t>about</a:t>
            </a:r>
            <a:r>
              <a:rPr sz="1969" kern="0" spc="-183" dirty="0">
                <a:solidFill>
                  <a:srgbClr val="F69929"/>
                </a:solidFill>
                <a:latin typeface="Tahoma"/>
                <a:cs typeface="Tahoma"/>
              </a:rPr>
              <a:t> </a:t>
            </a:r>
            <a:r>
              <a:rPr sz="1969" kern="0" dirty="0">
                <a:solidFill>
                  <a:srgbClr val="F69929"/>
                </a:solidFill>
                <a:latin typeface="Tahoma"/>
                <a:cs typeface="Tahoma"/>
              </a:rPr>
              <a:t>whatever</a:t>
            </a:r>
            <a:r>
              <a:rPr sz="1969" kern="0" spc="-183" dirty="0">
                <a:solidFill>
                  <a:srgbClr val="F69929"/>
                </a:solidFill>
                <a:latin typeface="Tahoma"/>
                <a:cs typeface="Tahoma"/>
              </a:rPr>
              <a:t> </a:t>
            </a:r>
            <a:r>
              <a:rPr sz="1969" kern="0" dirty="0">
                <a:solidFill>
                  <a:srgbClr val="F69929"/>
                </a:solidFill>
                <a:latin typeface="Tahoma"/>
                <a:cs typeface="Tahoma"/>
              </a:rPr>
              <a:t>you</a:t>
            </a:r>
            <a:r>
              <a:rPr sz="1969" kern="0" spc="-183" dirty="0">
                <a:solidFill>
                  <a:srgbClr val="F69929"/>
                </a:solidFill>
                <a:latin typeface="Tahoma"/>
                <a:cs typeface="Tahoma"/>
              </a:rPr>
              <a:t> </a:t>
            </a:r>
            <a:r>
              <a:rPr sz="1969" kern="0" dirty="0">
                <a:solidFill>
                  <a:srgbClr val="F69929"/>
                </a:solidFill>
                <a:latin typeface="Tahoma"/>
                <a:cs typeface="Tahoma"/>
              </a:rPr>
              <a:t>want</a:t>
            </a:r>
            <a:r>
              <a:rPr sz="1969" kern="0" spc="-178" dirty="0">
                <a:solidFill>
                  <a:srgbClr val="F69929"/>
                </a:solidFill>
                <a:latin typeface="Tahoma"/>
                <a:cs typeface="Tahoma"/>
              </a:rPr>
              <a:t> </a:t>
            </a:r>
            <a:r>
              <a:rPr sz="1969" kern="0" dirty="0">
                <a:solidFill>
                  <a:srgbClr val="F69929"/>
                </a:solidFill>
                <a:latin typeface="Tahoma"/>
                <a:cs typeface="Tahoma"/>
              </a:rPr>
              <a:t>to</a:t>
            </a:r>
            <a:r>
              <a:rPr sz="1969" kern="0" spc="-183" dirty="0">
                <a:solidFill>
                  <a:srgbClr val="F69929"/>
                </a:solidFill>
                <a:latin typeface="Tahoma"/>
                <a:cs typeface="Tahoma"/>
              </a:rPr>
              <a:t> </a:t>
            </a:r>
            <a:r>
              <a:rPr sz="1969" kern="0" spc="-23" dirty="0">
                <a:solidFill>
                  <a:srgbClr val="F69929"/>
                </a:solidFill>
                <a:latin typeface="Tahoma"/>
                <a:cs typeface="Tahoma"/>
              </a:rPr>
              <a:t>but having</a:t>
            </a:r>
            <a:r>
              <a:rPr sz="1969" kern="0" spc="-197" dirty="0">
                <a:solidFill>
                  <a:srgbClr val="F69929"/>
                </a:solidFill>
                <a:latin typeface="Tahoma"/>
                <a:cs typeface="Tahoma"/>
              </a:rPr>
              <a:t> </a:t>
            </a:r>
            <a:r>
              <a:rPr sz="1969" kern="0" dirty="0">
                <a:solidFill>
                  <a:srgbClr val="F69929"/>
                </a:solidFill>
                <a:latin typeface="Tahoma"/>
                <a:cs typeface="Tahoma"/>
              </a:rPr>
              <a:t>those</a:t>
            </a:r>
            <a:r>
              <a:rPr sz="1969" kern="0" spc="-191" dirty="0">
                <a:solidFill>
                  <a:srgbClr val="F69929"/>
                </a:solidFill>
                <a:latin typeface="Tahoma"/>
                <a:cs typeface="Tahoma"/>
              </a:rPr>
              <a:t> </a:t>
            </a:r>
            <a:r>
              <a:rPr sz="1969" kern="0" spc="-23" dirty="0">
                <a:solidFill>
                  <a:srgbClr val="F69929"/>
                </a:solidFill>
                <a:latin typeface="Tahoma"/>
                <a:cs typeface="Tahoma"/>
              </a:rPr>
              <a:t>sample</a:t>
            </a:r>
            <a:r>
              <a:rPr sz="1969" kern="0" spc="-197" dirty="0">
                <a:solidFill>
                  <a:srgbClr val="F69929"/>
                </a:solidFill>
                <a:latin typeface="Tahoma"/>
                <a:cs typeface="Tahoma"/>
              </a:rPr>
              <a:t> </a:t>
            </a:r>
            <a:r>
              <a:rPr sz="1969" kern="0" dirty="0">
                <a:solidFill>
                  <a:srgbClr val="F69929"/>
                </a:solidFill>
                <a:latin typeface="Tahoma"/>
                <a:cs typeface="Tahoma"/>
              </a:rPr>
              <a:t>questions</a:t>
            </a:r>
            <a:r>
              <a:rPr sz="1969" kern="0" spc="-191" dirty="0">
                <a:solidFill>
                  <a:srgbClr val="F69929"/>
                </a:solidFill>
                <a:latin typeface="Tahoma"/>
                <a:cs typeface="Tahoma"/>
              </a:rPr>
              <a:t> </a:t>
            </a:r>
            <a:r>
              <a:rPr sz="1969" kern="0" spc="47" dirty="0">
                <a:solidFill>
                  <a:srgbClr val="F69929"/>
                </a:solidFill>
                <a:latin typeface="Tahoma"/>
                <a:cs typeface="Tahoma"/>
              </a:rPr>
              <a:t>will</a:t>
            </a:r>
            <a:r>
              <a:rPr sz="1969" kern="0" spc="-197" dirty="0">
                <a:solidFill>
                  <a:srgbClr val="F69929"/>
                </a:solidFill>
                <a:latin typeface="Tahoma"/>
                <a:cs typeface="Tahoma"/>
              </a:rPr>
              <a:t> </a:t>
            </a:r>
            <a:r>
              <a:rPr sz="1969" kern="0" dirty="0">
                <a:solidFill>
                  <a:srgbClr val="F69929"/>
                </a:solidFill>
                <a:latin typeface="Tahoma"/>
                <a:cs typeface="Tahoma"/>
              </a:rPr>
              <a:t>help</a:t>
            </a:r>
            <a:r>
              <a:rPr sz="1969" kern="0" spc="-191" dirty="0">
                <a:solidFill>
                  <a:srgbClr val="F69929"/>
                </a:solidFill>
                <a:latin typeface="Tahoma"/>
                <a:cs typeface="Tahoma"/>
              </a:rPr>
              <a:t> </a:t>
            </a:r>
            <a:r>
              <a:rPr sz="1969" kern="0" spc="-47" dirty="0">
                <a:solidFill>
                  <a:srgbClr val="F69929"/>
                </a:solidFill>
                <a:latin typeface="Tahoma"/>
                <a:cs typeface="Tahoma"/>
              </a:rPr>
              <a:t>a</a:t>
            </a:r>
            <a:r>
              <a:rPr sz="1969" kern="0" spc="-197" dirty="0">
                <a:solidFill>
                  <a:srgbClr val="F69929"/>
                </a:solidFill>
                <a:latin typeface="Tahoma"/>
                <a:cs typeface="Tahoma"/>
              </a:rPr>
              <a:t> </a:t>
            </a:r>
            <a:r>
              <a:rPr sz="1969" kern="0" dirty="0">
                <a:solidFill>
                  <a:srgbClr val="F69929"/>
                </a:solidFill>
                <a:latin typeface="Tahoma"/>
                <a:cs typeface="Tahoma"/>
              </a:rPr>
              <a:t>lot</a:t>
            </a:r>
            <a:r>
              <a:rPr sz="1969" kern="0" spc="-191" dirty="0">
                <a:solidFill>
                  <a:srgbClr val="F69929"/>
                </a:solidFill>
                <a:latin typeface="Tahoma"/>
                <a:cs typeface="Tahoma"/>
              </a:rPr>
              <a:t> </a:t>
            </a:r>
            <a:r>
              <a:rPr sz="1969" kern="0" dirty="0">
                <a:solidFill>
                  <a:srgbClr val="F69929"/>
                </a:solidFill>
                <a:latin typeface="Tahoma"/>
                <a:cs typeface="Tahoma"/>
              </a:rPr>
              <a:t>to</a:t>
            </a:r>
            <a:r>
              <a:rPr sz="1969" kern="0" spc="-197" dirty="0">
                <a:solidFill>
                  <a:srgbClr val="F69929"/>
                </a:solidFill>
                <a:latin typeface="Tahoma"/>
                <a:cs typeface="Tahoma"/>
              </a:rPr>
              <a:t> </a:t>
            </a:r>
            <a:r>
              <a:rPr sz="1969" kern="0" dirty="0">
                <a:solidFill>
                  <a:srgbClr val="F69929"/>
                </a:solidFill>
                <a:latin typeface="Tahoma"/>
                <a:cs typeface="Tahoma"/>
              </a:rPr>
              <a:t>break</a:t>
            </a:r>
            <a:r>
              <a:rPr sz="1969" kern="0" spc="-191" dirty="0">
                <a:solidFill>
                  <a:srgbClr val="F69929"/>
                </a:solidFill>
                <a:latin typeface="Tahoma"/>
                <a:cs typeface="Tahoma"/>
              </a:rPr>
              <a:t> </a:t>
            </a:r>
            <a:r>
              <a:rPr sz="1969" kern="0" dirty="0">
                <a:solidFill>
                  <a:srgbClr val="F69929"/>
                </a:solidFill>
                <a:latin typeface="Tahoma"/>
                <a:cs typeface="Tahoma"/>
              </a:rPr>
              <a:t>the</a:t>
            </a:r>
            <a:r>
              <a:rPr sz="1969" kern="0" spc="-197" dirty="0">
                <a:solidFill>
                  <a:srgbClr val="F69929"/>
                </a:solidFill>
                <a:latin typeface="Tahoma"/>
                <a:cs typeface="Tahoma"/>
              </a:rPr>
              <a:t> </a:t>
            </a:r>
            <a:r>
              <a:rPr sz="1969" kern="0" spc="-9" dirty="0">
                <a:solidFill>
                  <a:srgbClr val="F69929"/>
                </a:solidFill>
                <a:latin typeface="Tahoma"/>
                <a:cs typeface="Tahoma"/>
              </a:rPr>
              <a:t>ice!!"</a:t>
            </a:r>
            <a:endParaRPr sz="1969" kern="0" dirty="0">
              <a:solidFill>
                <a:sysClr val="windowText" lastClr="000000"/>
              </a:solidFill>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1005</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Calibri</vt:lpstr>
      <vt:lpstr>Calibri Light</vt:lpstr>
      <vt:lpstr>Lato 1</vt:lpstr>
      <vt:lpstr>Lato 1 Bold</vt:lpstr>
      <vt:lpstr>Lato 1 Italics</vt:lpstr>
      <vt:lpstr>Tahoma</vt:lpstr>
      <vt:lpstr>Office Theme</vt:lpstr>
      <vt:lpstr>1_Office Theme</vt:lpstr>
      <vt:lpstr>Conversifi Pilot SPAN 203</vt:lpstr>
      <vt:lpstr>Conversifi</vt:lpstr>
      <vt:lpstr>Some students’ reactions</vt:lpstr>
      <vt:lpstr>Pros                                         Cons</vt:lpstr>
      <vt:lpstr>PowerPoint Presentation</vt:lpstr>
      <vt:lpstr>PowerPoint Presentation</vt:lpstr>
      <vt:lpstr>PowerPoint Presentation</vt:lpstr>
      <vt:lpstr>PowerPoint Presentation</vt:lpstr>
      <vt:lpstr>Dr. Cristina Carrasco, UNC - Chapel Hill SPA 203 - Intermediate Spanish</vt:lpstr>
      <vt:lpstr>RUBRIC</vt:lpstr>
      <vt:lpstr>WHAT ARE STUDENTS SAYING?</vt:lpstr>
      <vt:lpstr>Pros                                         Cons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Conversifi Pilot SPAN 203</dc:title>
  <dc:creator>Kohl, Anastacia G.</dc:creator>
  <cp:lastModifiedBy>Lopez-Chen, Nefi</cp:lastModifiedBy>
  <cp:revision>9</cp:revision>
  <dcterms:created xsi:type="dcterms:W3CDTF">2022-03-22T01:22:36Z</dcterms:created>
  <dcterms:modified xsi:type="dcterms:W3CDTF">2022-03-25T18:54:21Z</dcterms:modified>
</cp:coreProperties>
</file>