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sldIdLst>
    <p:sldId id="256" r:id="rId3"/>
    <p:sldId id="408" r:id="rId4"/>
    <p:sldId id="409" r:id="rId5"/>
    <p:sldId id="389" r:id="rId6"/>
    <p:sldId id="392" r:id="rId7"/>
    <p:sldId id="398" r:id="rId8"/>
    <p:sldId id="403" r:id="rId9"/>
    <p:sldId id="399" r:id="rId10"/>
    <p:sldId id="404" r:id="rId11"/>
    <p:sldId id="405" r:id="rId12"/>
    <p:sldId id="401" r:id="rId13"/>
    <p:sldId id="402" r:id="rId14"/>
    <p:sldId id="412" r:id="rId15"/>
    <p:sldId id="396" r:id="rId16"/>
    <p:sldId id="413" r:id="rId17"/>
    <p:sldId id="411" r:id="rId18"/>
    <p:sldId id="327" r:id="rId19"/>
    <p:sldId id="329" r:id="rId20"/>
    <p:sldId id="395" r:id="rId21"/>
    <p:sldId id="397" r:id="rId22"/>
    <p:sldId id="407" r:id="rId23"/>
    <p:sldId id="41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4"/>
            <a:endParaRPr lang="en-US" sz="2699">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4324"/>
              <a:endParaRPr lang="en-US" sz="2699">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324"/>
              <a:endParaRPr lang="en-US" sz="2699">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324"/>
              <a:endParaRPr lang="en-US" sz="2699">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324"/>
              <a:endParaRPr lang="en-US" sz="2699">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4324"/>
              <a:endParaRPr lang="en-US" sz="2699">
                <a:solidFill>
                  <a:prstClr val="black"/>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2"/>
            <a:ext cx="8534400" cy="1473200"/>
          </a:xfrm>
        </p:spPr>
        <p:txBody>
          <a:bodyPr>
            <a:normAutofit/>
          </a:bodyPr>
          <a:lstStyle>
            <a:lvl1pPr marL="0" indent="0" algn="ctr">
              <a:buNone/>
              <a:defRPr sz="2000">
                <a:solidFill>
                  <a:srgbClr val="FFFFFF"/>
                </a:solidFill>
              </a:defRPr>
            </a:lvl1pPr>
            <a:lvl2pPr marL="457162" indent="0" algn="ctr">
              <a:buNone/>
              <a:defRPr>
                <a:solidFill>
                  <a:schemeClr val="tx1">
                    <a:tint val="75000"/>
                  </a:schemeClr>
                </a:solidFill>
              </a:defRPr>
            </a:lvl2pPr>
            <a:lvl3pPr marL="914324" indent="0" algn="ctr">
              <a:buNone/>
              <a:defRPr>
                <a:solidFill>
                  <a:schemeClr val="tx1">
                    <a:tint val="75000"/>
                  </a:schemeClr>
                </a:solidFill>
              </a:defRPr>
            </a:lvl3pPr>
            <a:lvl4pPr marL="1371486" indent="0" algn="ctr">
              <a:buNone/>
              <a:defRPr>
                <a:solidFill>
                  <a:schemeClr val="tx1">
                    <a:tint val="75000"/>
                  </a:schemeClr>
                </a:solidFill>
              </a:defRPr>
            </a:lvl4pPr>
            <a:lvl5pPr marL="1828647" indent="0" algn="ctr">
              <a:buNone/>
              <a:defRPr>
                <a:solidFill>
                  <a:schemeClr val="tx1">
                    <a:tint val="75000"/>
                  </a:schemeClr>
                </a:solidFill>
              </a:defRPr>
            </a:lvl5pPr>
            <a:lvl6pPr marL="2285810"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A69289-0BB7-456D-9C51-E1D09D639B07}" type="datetimeFigureOut">
              <a:rPr lang="en-US" smtClean="0">
                <a:solidFill>
                  <a:srgbClr val="073E87"/>
                </a:solidFill>
              </a:rPr>
              <a:pPr/>
              <a:t>3/10/2021</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5C07B88D-385A-4721-8BD9-9B9CE9FE5117}"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07404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369C71-8896-4975-8F43-15A52F057FD9}"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CE65A-B215-4D32-AFC6-5C88E6ED04C3}" type="slidenum">
              <a:rPr lang="en-US" smtClean="0"/>
              <a:t>‹#›</a:t>
            </a:fld>
            <a:endParaRPr lang="en-US"/>
          </a:p>
        </p:txBody>
      </p:sp>
    </p:spTree>
    <p:extLst>
      <p:ext uri="{BB962C8B-B14F-4D97-AF65-F5344CB8AC3E}">
        <p14:creationId xmlns:p14="http://schemas.microsoft.com/office/powerpoint/2010/main" val="209779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369C71-8896-4975-8F43-15A52F057FD9}"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CE65A-B215-4D32-AFC6-5C88E6ED04C3}" type="slidenum">
              <a:rPr lang="en-US" smtClean="0"/>
              <a:t>‹#›</a:t>
            </a:fld>
            <a:endParaRPr lang="en-US"/>
          </a:p>
        </p:txBody>
      </p:sp>
    </p:spTree>
    <p:extLst>
      <p:ext uri="{BB962C8B-B14F-4D97-AF65-F5344CB8AC3E}">
        <p14:creationId xmlns:p14="http://schemas.microsoft.com/office/powerpoint/2010/main" val="593848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369C71-8896-4975-8F43-15A52F057FD9}"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CE65A-B215-4D32-AFC6-5C88E6ED04C3}" type="slidenum">
              <a:rPr lang="en-US" smtClean="0"/>
              <a:t>‹#›</a:t>
            </a:fld>
            <a:endParaRPr lang="en-US"/>
          </a:p>
        </p:txBody>
      </p:sp>
    </p:spTree>
    <p:extLst>
      <p:ext uri="{BB962C8B-B14F-4D97-AF65-F5344CB8AC3E}">
        <p14:creationId xmlns:p14="http://schemas.microsoft.com/office/powerpoint/2010/main" val="2807348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369C71-8896-4975-8F43-15A52F057FD9}"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CE65A-B215-4D32-AFC6-5C88E6ED04C3}"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90971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369C71-8896-4975-8F43-15A52F057FD9}"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CE65A-B215-4D32-AFC6-5C88E6ED04C3}" type="slidenum">
              <a:rPr lang="en-US" smtClean="0"/>
              <a:t>‹#›</a:t>
            </a:fld>
            <a:endParaRPr lang="en-US"/>
          </a:p>
        </p:txBody>
      </p:sp>
    </p:spTree>
    <p:extLst>
      <p:ext uri="{BB962C8B-B14F-4D97-AF65-F5344CB8AC3E}">
        <p14:creationId xmlns:p14="http://schemas.microsoft.com/office/powerpoint/2010/main" val="2761505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D369C71-8896-4975-8F43-15A52F057FD9}" type="datetimeFigureOut">
              <a:rPr lang="en-US" smtClean="0"/>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ECE65A-B215-4D32-AFC6-5C88E6ED04C3}" type="slidenum">
              <a:rPr lang="en-US" smtClean="0"/>
              <a:t>‹#›</a:t>
            </a:fld>
            <a:endParaRPr lang="en-US"/>
          </a:p>
        </p:txBody>
      </p:sp>
    </p:spTree>
    <p:extLst>
      <p:ext uri="{BB962C8B-B14F-4D97-AF65-F5344CB8AC3E}">
        <p14:creationId xmlns:p14="http://schemas.microsoft.com/office/powerpoint/2010/main" val="3386587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D369C71-8896-4975-8F43-15A52F057FD9}" type="datetimeFigureOut">
              <a:rPr lang="en-US" smtClean="0"/>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ECE65A-B215-4D32-AFC6-5C88E6ED04C3}" type="slidenum">
              <a:rPr lang="en-US" smtClean="0"/>
              <a:t>‹#›</a:t>
            </a:fld>
            <a:endParaRPr lang="en-US"/>
          </a:p>
        </p:txBody>
      </p:sp>
    </p:spTree>
    <p:extLst>
      <p:ext uri="{BB962C8B-B14F-4D97-AF65-F5344CB8AC3E}">
        <p14:creationId xmlns:p14="http://schemas.microsoft.com/office/powerpoint/2010/main" val="2267540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369C71-8896-4975-8F43-15A52F057FD9}"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CE65A-B215-4D32-AFC6-5C88E6ED04C3}" type="slidenum">
              <a:rPr lang="en-US" smtClean="0"/>
              <a:t>‹#›</a:t>
            </a:fld>
            <a:endParaRPr lang="en-US"/>
          </a:p>
        </p:txBody>
      </p:sp>
    </p:spTree>
    <p:extLst>
      <p:ext uri="{BB962C8B-B14F-4D97-AF65-F5344CB8AC3E}">
        <p14:creationId xmlns:p14="http://schemas.microsoft.com/office/powerpoint/2010/main" val="3170749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369C71-8896-4975-8F43-15A52F057FD9}"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CE65A-B215-4D32-AFC6-5C88E6ED04C3}" type="slidenum">
              <a:rPr lang="en-US" smtClean="0"/>
              <a:t>‹#›</a:t>
            </a:fld>
            <a:endParaRPr lang="en-US"/>
          </a:p>
        </p:txBody>
      </p:sp>
    </p:spTree>
    <p:extLst>
      <p:ext uri="{BB962C8B-B14F-4D97-AF65-F5344CB8AC3E}">
        <p14:creationId xmlns:p14="http://schemas.microsoft.com/office/powerpoint/2010/main" val="3594480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C40C-1B72-484E-B167-5196372F0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7238A8-744B-41B9-9840-BFAEA2AD46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CF6C5-0ADA-4192-AC9E-09EE4D77E243}"/>
              </a:ext>
            </a:extLst>
          </p:cNvPr>
          <p:cNvSpPr>
            <a:spLocks noGrp="1"/>
          </p:cNvSpPr>
          <p:nvPr>
            <p:ph type="dt" sz="half" idx="10"/>
          </p:nvPr>
        </p:nvSpPr>
        <p:spPr/>
        <p:txBody>
          <a:bodyPr/>
          <a:lstStyle/>
          <a:p>
            <a:fld id="{7D369C71-8896-4975-8F43-15A52F057FD9}" type="datetimeFigureOut">
              <a:rPr lang="en-US" smtClean="0"/>
              <a:t>3/10/2021</a:t>
            </a:fld>
            <a:endParaRPr lang="en-US"/>
          </a:p>
        </p:txBody>
      </p:sp>
      <p:sp>
        <p:nvSpPr>
          <p:cNvPr id="5" name="Footer Placeholder 4">
            <a:extLst>
              <a:ext uri="{FF2B5EF4-FFF2-40B4-BE49-F238E27FC236}">
                <a16:creationId xmlns:a16="http://schemas.microsoft.com/office/drawing/2014/main" id="{18F7CA16-F310-4337-BCE5-B500A2782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365B8-C9B4-46FE-8460-D25CC3BAB2D1}"/>
              </a:ext>
            </a:extLst>
          </p:cNvPr>
          <p:cNvSpPr>
            <a:spLocks noGrp="1"/>
          </p:cNvSpPr>
          <p:nvPr>
            <p:ph type="sldNum" sz="quarter" idx="12"/>
          </p:nvPr>
        </p:nvSpPr>
        <p:spPr/>
        <p:txBody>
          <a:bodyPr/>
          <a:lstStyle/>
          <a:p>
            <a:fld id="{6DECE65A-B215-4D32-AFC6-5C88E6ED04C3}" type="slidenum">
              <a:rPr lang="en-US" smtClean="0"/>
              <a:t>‹#›</a:t>
            </a:fld>
            <a:endParaRPr lang="en-US"/>
          </a:p>
        </p:txBody>
      </p:sp>
    </p:spTree>
    <p:extLst>
      <p:ext uri="{BB962C8B-B14F-4D97-AF65-F5344CB8AC3E}">
        <p14:creationId xmlns:p14="http://schemas.microsoft.com/office/powerpoint/2010/main" val="345686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369C71-8896-4975-8F43-15A52F057FD9}"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CE65A-B215-4D32-AFC6-5C88E6ED04C3}" type="slidenum">
              <a:rPr lang="en-US" smtClean="0"/>
              <a:t>‹#›</a:t>
            </a:fld>
            <a:endParaRPr lang="en-US"/>
          </a:p>
        </p:txBody>
      </p:sp>
    </p:spTree>
    <p:extLst>
      <p:ext uri="{BB962C8B-B14F-4D97-AF65-F5344CB8AC3E}">
        <p14:creationId xmlns:p14="http://schemas.microsoft.com/office/powerpoint/2010/main" val="1188354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5F40E575-75D0-4511-BE24-65258C32779F}" type="slidenum">
              <a:rPr kumimoji="1" lang="ja-JP" altLang="en-US" smtClean="0"/>
              <a:pPr/>
              <a:t>‹#›</a:t>
            </a:fld>
            <a:endParaRPr kumimoji="1" lang="ja-JP" altLang="en-US"/>
          </a:p>
        </p:txBody>
      </p:sp>
      <p:sp>
        <p:nvSpPr>
          <p:cNvPr id="19" name="Text Placeholder 3"/>
          <p:cNvSpPr>
            <a:spLocks noGrp="1"/>
          </p:cNvSpPr>
          <p:nvPr>
            <p:ph type="body" sz="quarter" idx="13" hasCustomPrompt="1"/>
          </p:nvPr>
        </p:nvSpPr>
        <p:spPr>
          <a:xfrm>
            <a:off x="1802342" y="2416048"/>
            <a:ext cx="8587317" cy="2940445"/>
          </a:xfrm>
        </p:spPr>
        <p:txBody>
          <a:bodyPr anchor="ctr">
            <a:normAutofit/>
          </a:bodyPr>
          <a:lstStyle>
            <a:lvl1pPr marL="190510" indent="-190510">
              <a:buFont typeface="Wingdings" panose="05000000000000000000" pitchFamily="2" charset="2"/>
              <a:buChar char="n"/>
              <a:defRPr sz="1200">
                <a:solidFill>
                  <a:schemeClr val="tx2"/>
                </a:solidFill>
              </a:defRPr>
            </a:lvl1pPr>
          </a:lstStyle>
          <a:p>
            <a:pPr lvl="0"/>
            <a:r>
              <a:rPr kumimoji="1" lang="en-US" altLang="ja-JP"/>
              <a:t>Text goes here</a:t>
            </a:r>
            <a:endParaRPr kumimoji="1" lang="ja-JP" altLang="en-US"/>
          </a:p>
        </p:txBody>
      </p:sp>
      <p:sp>
        <p:nvSpPr>
          <p:cNvPr id="20" name="Freeform: Shape 19"/>
          <p:cNvSpPr/>
          <p:nvPr userDrawn="1"/>
        </p:nvSpPr>
        <p:spPr>
          <a:xfrm>
            <a:off x="2929466" y="394101"/>
            <a:ext cx="6333067" cy="3205859"/>
          </a:xfrm>
          <a:custGeom>
            <a:avLst/>
            <a:gdLst/>
            <a:ahLst/>
            <a:cxnLst/>
            <a:rect l="l" t="t" r="r" b="b"/>
            <a:pathLst>
              <a:path w="6674941" h="3378398">
                <a:moveTo>
                  <a:pt x="5201543" y="3356074"/>
                </a:moveTo>
                <a:cubicBezTo>
                  <a:pt x="5231308" y="3361035"/>
                  <a:pt x="5251152" y="3368477"/>
                  <a:pt x="5261074" y="3378398"/>
                </a:cubicBezTo>
                <a:lnTo>
                  <a:pt x="5216426" y="3370957"/>
                </a:lnTo>
                <a:cubicBezTo>
                  <a:pt x="5211464" y="3365996"/>
                  <a:pt x="5206504" y="3361035"/>
                  <a:pt x="5201543" y="3356074"/>
                </a:cubicBezTo>
                <a:close/>
                <a:moveTo>
                  <a:pt x="5988471" y="3307705"/>
                </a:moveTo>
                <a:cubicBezTo>
                  <a:pt x="5989712" y="3307705"/>
                  <a:pt x="5990332" y="3308945"/>
                  <a:pt x="5990332" y="3311426"/>
                </a:cubicBezTo>
                <a:lnTo>
                  <a:pt x="5982890" y="3311426"/>
                </a:lnTo>
                <a:cubicBezTo>
                  <a:pt x="5985371" y="3308945"/>
                  <a:pt x="5987231" y="3307705"/>
                  <a:pt x="5988471" y="3307705"/>
                </a:cubicBezTo>
                <a:close/>
                <a:moveTo>
                  <a:pt x="5752207" y="3274219"/>
                </a:moveTo>
                <a:lnTo>
                  <a:pt x="5781972" y="3274219"/>
                </a:lnTo>
                <a:lnTo>
                  <a:pt x="5781972" y="3281660"/>
                </a:lnTo>
                <a:cubicBezTo>
                  <a:pt x="5777011" y="3281660"/>
                  <a:pt x="5772051" y="3281660"/>
                  <a:pt x="5767090" y="3281660"/>
                </a:cubicBezTo>
                <a:cubicBezTo>
                  <a:pt x="5762128" y="3276699"/>
                  <a:pt x="5757168" y="3274219"/>
                  <a:pt x="5752207" y="3274219"/>
                </a:cubicBezTo>
                <a:close/>
                <a:moveTo>
                  <a:pt x="5715000" y="3266777"/>
                </a:moveTo>
                <a:lnTo>
                  <a:pt x="5729883" y="3266777"/>
                </a:lnTo>
                <a:lnTo>
                  <a:pt x="5729883" y="3274219"/>
                </a:lnTo>
                <a:close/>
                <a:moveTo>
                  <a:pt x="5841504" y="3207246"/>
                </a:moveTo>
                <a:lnTo>
                  <a:pt x="5856386" y="3214687"/>
                </a:lnTo>
                <a:lnTo>
                  <a:pt x="5886152" y="3222129"/>
                </a:lnTo>
                <a:cubicBezTo>
                  <a:pt x="5896074" y="3227090"/>
                  <a:pt x="5907236" y="3233291"/>
                  <a:pt x="5919638" y="3240732"/>
                </a:cubicBezTo>
                <a:cubicBezTo>
                  <a:pt x="5932041" y="3248174"/>
                  <a:pt x="5950645" y="3256856"/>
                  <a:pt x="5975449" y="3266777"/>
                </a:cubicBezTo>
                <a:cubicBezTo>
                  <a:pt x="6005215" y="3281660"/>
                  <a:pt x="6030019" y="3294063"/>
                  <a:pt x="6049863" y="3303984"/>
                </a:cubicBezTo>
                <a:cubicBezTo>
                  <a:pt x="6059785" y="3303984"/>
                  <a:pt x="6070947" y="3308946"/>
                  <a:pt x="6083349" y="3318867"/>
                </a:cubicBezTo>
                <a:cubicBezTo>
                  <a:pt x="6095752" y="3328789"/>
                  <a:pt x="6103193" y="3333750"/>
                  <a:pt x="6105674" y="3333750"/>
                </a:cubicBezTo>
                <a:cubicBezTo>
                  <a:pt x="6108154" y="3333750"/>
                  <a:pt x="6109394" y="3336231"/>
                  <a:pt x="6109394" y="3341191"/>
                </a:cubicBezTo>
                <a:cubicBezTo>
                  <a:pt x="6109394" y="3346153"/>
                  <a:pt x="6109394" y="3351113"/>
                  <a:pt x="6109394" y="3356074"/>
                </a:cubicBezTo>
                <a:lnTo>
                  <a:pt x="6101953" y="3348633"/>
                </a:lnTo>
                <a:cubicBezTo>
                  <a:pt x="6096992" y="3348633"/>
                  <a:pt x="6093271" y="3347393"/>
                  <a:pt x="6090791" y="3344912"/>
                </a:cubicBezTo>
                <a:cubicBezTo>
                  <a:pt x="6088311" y="3342432"/>
                  <a:pt x="6087070" y="3341191"/>
                  <a:pt x="6087070" y="3341191"/>
                </a:cubicBezTo>
                <a:lnTo>
                  <a:pt x="6072187" y="3341191"/>
                </a:lnTo>
                <a:cubicBezTo>
                  <a:pt x="6072187" y="3336231"/>
                  <a:pt x="6067226" y="3331270"/>
                  <a:pt x="6057304" y="3326309"/>
                </a:cubicBezTo>
                <a:cubicBezTo>
                  <a:pt x="6047383" y="3321348"/>
                  <a:pt x="6041181" y="3318867"/>
                  <a:pt x="6038701" y="3318867"/>
                </a:cubicBezTo>
                <a:cubicBezTo>
                  <a:pt x="6036221" y="3318867"/>
                  <a:pt x="6036221" y="3320108"/>
                  <a:pt x="6038701" y="3322588"/>
                </a:cubicBezTo>
                <a:cubicBezTo>
                  <a:pt x="6041181" y="3325068"/>
                  <a:pt x="6042422" y="3327549"/>
                  <a:pt x="6042422" y="3330029"/>
                </a:cubicBezTo>
                <a:cubicBezTo>
                  <a:pt x="6042422" y="3332510"/>
                  <a:pt x="6036221" y="3328789"/>
                  <a:pt x="6023818" y="3318867"/>
                </a:cubicBezTo>
                <a:cubicBezTo>
                  <a:pt x="6011415" y="3308946"/>
                  <a:pt x="6005215" y="3301504"/>
                  <a:pt x="6005215" y="3296543"/>
                </a:cubicBezTo>
                <a:cubicBezTo>
                  <a:pt x="6005215" y="3291582"/>
                  <a:pt x="5990332" y="3284141"/>
                  <a:pt x="5960566" y="3274219"/>
                </a:cubicBezTo>
                <a:lnTo>
                  <a:pt x="5938242" y="3259336"/>
                </a:lnTo>
                <a:cubicBezTo>
                  <a:pt x="5938242" y="3259336"/>
                  <a:pt x="5935762" y="3259336"/>
                  <a:pt x="5930801" y="3259336"/>
                </a:cubicBezTo>
                <a:cubicBezTo>
                  <a:pt x="5925839" y="3259336"/>
                  <a:pt x="5923359" y="3259336"/>
                  <a:pt x="5923359" y="3259336"/>
                </a:cubicBezTo>
                <a:lnTo>
                  <a:pt x="5908476" y="3251894"/>
                </a:lnTo>
                <a:lnTo>
                  <a:pt x="5901035" y="3251894"/>
                </a:lnTo>
                <a:lnTo>
                  <a:pt x="5893593" y="3244453"/>
                </a:lnTo>
                <a:cubicBezTo>
                  <a:pt x="5893593" y="3244453"/>
                  <a:pt x="5891113" y="3244453"/>
                  <a:pt x="5886152" y="3244453"/>
                </a:cubicBezTo>
                <a:lnTo>
                  <a:pt x="5863828" y="3229570"/>
                </a:lnTo>
                <a:close/>
                <a:moveTo>
                  <a:pt x="4658320" y="3199805"/>
                </a:moveTo>
                <a:lnTo>
                  <a:pt x="4673203" y="3207246"/>
                </a:lnTo>
                <a:cubicBezTo>
                  <a:pt x="4668242" y="3207246"/>
                  <a:pt x="4664521" y="3206006"/>
                  <a:pt x="4662041" y="3203525"/>
                </a:cubicBezTo>
                <a:cubicBezTo>
                  <a:pt x="4659561" y="3201045"/>
                  <a:pt x="4658320" y="3199805"/>
                  <a:pt x="4658320" y="3199805"/>
                </a:cubicBezTo>
                <a:close/>
                <a:moveTo>
                  <a:pt x="5811738" y="3192363"/>
                </a:moveTo>
                <a:lnTo>
                  <a:pt x="5826621" y="3199805"/>
                </a:lnTo>
                <a:cubicBezTo>
                  <a:pt x="5831582" y="3204766"/>
                  <a:pt x="5831582" y="3207246"/>
                  <a:pt x="5826621" y="3207246"/>
                </a:cubicBezTo>
                <a:lnTo>
                  <a:pt x="5819179" y="3199805"/>
                </a:lnTo>
                <a:cubicBezTo>
                  <a:pt x="5819179" y="3199805"/>
                  <a:pt x="5817939" y="3198565"/>
                  <a:pt x="5815459" y="3196084"/>
                </a:cubicBezTo>
                <a:cubicBezTo>
                  <a:pt x="5812979" y="3193604"/>
                  <a:pt x="5811738" y="3192363"/>
                  <a:pt x="5811738" y="3192363"/>
                </a:cubicBezTo>
                <a:close/>
                <a:moveTo>
                  <a:pt x="5804297" y="3177480"/>
                </a:moveTo>
                <a:lnTo>
                  <a:pt x="5811738" y="3184922"/>
                </a:lnTo>
                <a:lnTo>
                  <a:pt x="5804297" y="3184922"/>
                </a:lnTo>
                <a:close/>
                <a:moveTo>
                  <a:pt x="4598789" y="3177480"/>
                </a:moveTo>
                <a:lnTo>
                  <a:pt x="4606230" y="3177480"/>
                </a:lnTo>
                <a:lnTo>
                  <a:pt x="4658320" y="3199805"/>
                </a:lnTo>
                <a:cubicBezTo>
                  <a:pt x="4653359" y="3204766"/>
                  <a:pt x="4633516" y="3197325"/>
                  <a:pt x="4598789" y="3177480"/>
                </a:cubicBezTo>
                <a:close/>
                <a:moveTo>
                  <a:pt x="5774531" y="3170039"/>
                </a:moveTo>
                <a:cubicBezTo>
                  <a:pt x="5779492" y="3170039"/>
                  <a:pt x="5781972" y="3171280"/>
                  <a:pt x="5781972" y="3173760"/>
                </a:cubicBezTo>
                <a:cubicBezTo>
                  <a:pt x="5781972" y="3176240"/>
                  <a:pt x="5783213" y="3177480"/>
                  <a:pt x="5785693" y="3177480"/>
                </a:cubicBezTo>
                <a:cubicBezTo>
                  <a:pt x="5788173" y="3177480"/>
                  <a:pt x="5791894" y="3179961"/>
                  <a:pt x="5796855" y="3184922"/>
                </a:cubicBezTo>
                <a:lnTo>
                  <a:pt x="5796855" y="3192363"/>
                </a:lnTo>
                <a:cubicBezTo>
                  <a:pt x="5796855" y="3192363"/>
                  <a:pt x="5795615" y="3192363"/>
                  <a:pt x="5793135" y="3192363"/>
                </a:cubicBezTo>
                <a:cubicBezTo>
                  <a:pt x="5790654" y="3192363"/>
                  <a:pt x="5789414" y="3189883"/>
                  <a:pt x="5789414" y="3184922"/>
                </a:cubicBezTo>
                <a:cubicBezTo>
                  <a:pt x="5784452" y="3184922"/>
                  <a:pt x="5779492" y="3182442"/>
                  <a:pt x="5774531" y="3177480"/>
                </a:cubicBezTo>
                <a:close/>
                <a:moveTo>
                  <a:pt x="4814590" y="3147715"/>
                </a:moveTo>
                <a:lnTo>
                  <a:pt x="4822031" y="3147715"/>
                </a:lnTo>
                <a:cubicBezTo>
                  <a:pt x="4831952" y="3152676"/>
                  <a:pt x="4836914" y="3155156"/>
                  <a:pt x="4836914" y="3155156"/>
                </a:cubicBezTo>
                <a:lnTo>
                  <a:pt x="4829472" y="3155156"/>
                </a:lnTo>
                <a:lnTo>
                  <a:pt x="4814590" y="3155156"/>
                </a:lnTo>
                <a:close/>
                <a:moveTo>
                  <a:pt x="5000625" y="3103066"/>
                </a:moveTo>
                <a:lnTo>
                  <a:pt x="5000625" y="3110508"/>
                </a:lnTo>
                <a:cubicBezTo>
                  <a:pt x="4995663" y="3110508"/>
                  <a:pt x="4993183" y="3110508"/>
                  <a:pt x="4993183" y="3110508"/>
                </a:cubicBezTo>
                <a:cubicBezTo>
                  <a:pt x="4993183" y="3105547"/>
                  <a:pt x="4995663" y="3103066"/>
                  <a:pt x="5000625" y="3103066"/>
                </a:cubicBezTo>
                <a:close/>
                <a:moveTo>
                  <a:pt x="5618261" y="3095625"/>
                </a:moveTo>
                <a:lnTo>
                  <a:pt x="5625703" y="3095625"/>
                </a:lnTo>
                <a:cubicBezTo>
                  <a:pt x="5630664" y="3100586"/>
                  <a:pt x="5631904" y="3103066"/>
                  <a:pt x="5629424" y="3103066"/>
                </a:cubicBezTo>
                <a:cubicBezTo>
                  <a:pt x="5626943" y="3103066"/>
                  <a:pt x="5623223" y="3100586"/>
                  <a:pt x="5618261" y="3095625"/>
                </a:cubicBezTo>
                <a:close/>
                <a:moveTo>
                  <a:pt x="5246191" y="3095625"/>
                </a:moveTo>
                <a:cubicBezTo>
                  <a:pt x="5251152" y="3095625"/>
                  <a:pt x="5258594" y="3098106"/>
                  <a:pt x="5268515" y="3103066"/>
                </a:cubicBezTo>
                <a:cubicBezTo>
                  <a:pt x="5273477" y="3103066"/>
                  <a:pt x="5277197" y="3103066"/>
                  <a:pt x="5279677" y="3103066"/>
                </a:cubicBezTo>
                <a:cubicBezTo>
                  <a:pt x="5282158" y="3103066"/>
                  <a:pt x="5283398" y="3103066"/>
                  <a:pt x="5283398" y="3103066"/>
                </a:cubicBezTo>
                <a:lnTo>
                  <a:pt x="5283398" y="3110508"/>
                </a:lnTo>
                <a:lnTo>
                  <a:pt x="5290840" y="3110508"/>
                </a:lnTo>
                <a:cubicBezTo>
                  <a:pt x="5290840" y="3110508"/>
                  <a:pt x="5294560" y="3110508"/>
                  <a:pt x="5302002" y="3110508"/>
                </a:cubicBezTo>
                <a:cubicBezTo>
                  <a:pt x="5309443" y="3110508"/>
                  <a:pt x="5315644" y="3110508"/>
                  <a:pt x="5320605" y="3110508"/>
                </a:cubicBezTo>
                <a:lnTo>
                  <a:pt x="5350371" y="3125391"/>
                </a:lnTo>
                <a:lnTo>
                  <a:pt x="5372695" y="3125391"/>
                </a:lnTo>
                <a:cubicBezTo>
                  <a:pt x="5377656" y="3125391"/>
                  <a:pt x="5380136" y="3127871"/>
                  <a:pt x="5380136" y="3132832"/>
                </a:cubicBezTo>
                <a:lnTo>
                  <a:pt x="5395019" y="3132832"/>
                </a:lnTo>
                <a:cubicBezTo>
                  <a:pt x="5399981" y="3132832"/>
                  <a:pt x="5402461" y="3135313"/>
                  <a:pt x="5402461" y="3140273"/>
                </a:cubicBezTo>
                <a:lnTo>
                  <a:pt x="5395019" y="3140273"/>
                </a:lnTo>
                <a:lnTo>
                  <a:pt x="5350371" y="3132832"/>
                </a:lnTo>
                <a:lnTo>
                  <a:pt x="5357812" y="3140273"/>
                </a:lnTo>
                <a:lnTo>
                  <a:pt x="5350371" y="3140273"/>
                </a:lnTo>
                <a:lnTo>
                  <a:pt x="5357812" y="3147715"/>
                </a:lnTo>
                <a:cubicBezTo>
                  <a:pt x="5372695" y="3147715"/>
                  <a:pt x="5380136" y="3146475"/>
                  <a:pt x="5380136" y="3143994"/>
                </a:cubicBezTo>
                <a:cubicBezTo>
                  <a:pt x="5380136" y="3141514"/>
                  <a:pt x="5381377" y="3140273"/>
                  <a:pt x="5383857" y="3140273"/>
                </a:cubicBezTo>
                <a:cubicBezTo>
                  <a:pt x="5386337" y="3140273"/>
                  <a:pt x="5385098" y="3142754"/>
                  <a:pt x="5380136" y="3147715"/>
                </a:cubicBezTo>
                <a:lnTo>
                  <a:pt x="5387578" y="3155156"/>
                </a:lnTo>
                <a:lnTo>
                  <a:pt x="5357812" y="3155156"/>
                </a:lnTo>
                <a:cubicBezTo>
                  <a:pt x="5337968" y="3155156"/>
                  <a:pt x="5325567" y="3152676"/>
                  <a:pt x="5320605" y="3147715"/>
                </a:cubicBezTo>
                <a:cubicBezTo>
                  <a:pt x="5320605" y="3147715"/>
                  <a:pt x="5320605" y="3145235"/>
                  <a:pt x="5320605" y="3140273"/>
                </a:cubicBezTo>
                <a:lnTo>
                  <a:pt x="5328047" y="3132832"/>
                </a:lnTo>
                <a:cubicBezTo>
                  <a:pt x="5328047" y="3132832"/>
                  <a:pt x="5326806" y="3132832"/>
                  <a:pt x="5324326" y="3132832"/>
                </a:cubicBezTo>
                <a:cubicBezTo>
                  <a:pt x="5321846" y="3132832"/>
                  <a:pt x="5318125" y="3132832"/>
                  <a:pt x="5313164" y="3132832"/>
                </a:cubicBezTo>
                <a:lnTo>
                  <a:pt x="5305722" y="3132832"/>
                </a:lnTo>
                <a:lnTo>
                  <a:pt x="5305722" y="3140273"/>
                </a:lnTo>
                <a:lnTo>
                  <a:pt x="5298281" y="3132832"/>
                </a:lnTo>
                <a:cubicBezTo>
                  <a:pt x="5298281" y="3122910"/>
                  <a:pt x="5295801" y="3120430"/>
                  <a:pt x="5290840" y="3125391"/>
                </a:cubicBezTo>
                <a:lnTo>
                  <a:pt x="5275957" y="3132832"/>
                </a:lnTo>
                <a:lnTo>
                  <a:pt x="5268515" y="3125391"/>
                </a:lnTo>
                <a:lnTo>
                  <a:pt x="5246191" y="3125391"/>
                </a:lnTo>
                <a:cubicBezTo>
                  <a:pt x="5246191" y="3125391"/>
                  <a:pt x="5244951" y="3125391"/>
                  <a:pt x="5242470" y="3125391"/>
                </a:cubicBezTo>
                <a:cubicBezTo>
                  <a:pt x="5239990" y="3125391"/>
                  <a:pt x="5236270" y="3125391"/>
                  <a:pt x="5231308" y="3125391"/>
                </a:cubicBezTo>
                <a:cubicBezTo>
                  <a:pt x="5221387" y="3125391"/>
                  <a:pt x="5216426" y="3127871"/>
                  <a:pt x="5216426" y="3132832"/>
                </a:cubicBezTo>
                <a:lnTo>
                  <a:pt x="5223867" y="3132832"/>
                </a:lnTo>
                <a:cubicBezTo>
                  <a:pt x="5228828" y="3132832"/>
                  <a:pt x="5228828" y="3134073"/>
                  <a:pt x="5223867" y="3136553"/>
                </a:cubicBezTo>
                <a:cubicBezTo>
                  <a:pt x="5218906" y="3139033"/>
                  <a:pt x="5212705" y="3139033"/>
                  <a:pt x="5205263" y="3136553"/>
                </a:cubicBezTo>
                <a:cubicBezTo>
                  <a:pt x="5197822" y="3134073"/>
                  <a:pt x="5186660" y="3130352"/>
                  <a:pt x="5171777" y="3125391"/>
                </a:cubicBezTo>
                <a:cubicBezTo>
                  <a:pt x="5156894" y="3120430"/>
                  <a:pt x="5149453" y="3115468"/>
                  <a:pt x="5149453" y="3110508"/>
                </a:cubicBezTo>
                <a:lnTo>
                  <a:pt x="5171777" y="3117949"/>
                </a:lnTo>
                <a:cubicBezTo>
                  <a:pt x="5176738" y="3122910"/>
                  <a:pt x="5180459" y="3124150"/>
                  <a:pt x="5182939" y="3121670"/>
                </a:cubicBezTo>
                <a:cubicBezTo>
                  <a:pt x="5185419" y="3119190"/>
                  <a:pt x="5189140" y="3120430"/>
                  <a:pt x="5194101" y="3125391"/>
                </a:cubicBezTo>
                <a:cubicBezTo>
                  <a:pt x="5199063" y="3120430"/>
                  <a:pt x="5201543" y="3117949"/>
                  <a:pt x="5201543" y="3117949"/>
                </a:cubicBezTo>
                <a:cubicBezTo>
                  <a:pt x="5201543" y="3117949"/>
                  <a:pt x="5204023" y="3117949"/>
                  <a:pt x="5208984" y="3117949"/>
                </a:cubicBezTo>
                <a:cubicBezTo>
                  <a:pt x="5213945" y="3117949"/>
                  <a:pt x="5216426" y="3117949"/>
                  <a:pt x="5216426" y="3117949"/>
                </a:cubicBezTo>
                <a:cubicBezTo>
                  <a:pt x="5226347" y="3117949"/>
                  <a:pt x="5231308" y="3116709"/>
                  <a:pt x="5231308" y="3114228"/>
                </a:cubicBezTo>
                <a:cubicBezTo>
                  <a:pt x="5231308" y="3111748"/>
                  <a:pt x="5232549" y="3108027"/>
                  <a:pt x="5235029" y="3103066"/>
                </a:cubicBezTo>
                <a:cubicBezTo>
                  <a:pt x="5237509" y="3098106"/>
                  <a:pt x="5241230" y="3095625"/>
                  <a:pt x="5246191" y="3095625"/>
                </a:cubicBezTo>
                <a:close/>
                <a:moveTo>
                  <a:pt x="4772067" y="3092436"/>
                </a:moveTo>
                <a:lnTo>
                  <a:pt x="4777383" y="3103066"/>
                </a:lnTo>
                <a:cubicBezTo>
                  <a:pt x="4777383" y="3103066"/>
                  <a:pt x="4774902" y="3100586"/>
                  <a:pt x="4769941" y="3095625"/>
                </a:cubicBezTo>
                <a:close/>
                <a:moveTo>
                  <a:pt x="5499199" y="3088184"/>
                </a:moveTo>
                <a:lnTo>
                  <a:pt x="5506640" y="3088184"/>
                </a:lnTo>
                <a:lnTo>
                  <a:pt x="5514082" y="3095625"/>
                </a:lnTo>
                <a:lnTo>
                  <a:pt x="5528965" y="3095625"/>
                </a:lnTo>
                <a:cubicBezTo>
                  <a:pt x="5533926" y="3095625"/>
                  <a:pt x="5536406" y="3098106"/>
                  <a:pt x="5536406" y="3103066"/>
                </a:cubicBezTo>
                <a:cubicBezTo>
                  <a:pt x="5536406" y="3103066"/>
                  <a:pt x="5533926" y="3103066"/>
                  <a:pt x="5528965" y="3103066"/>
                </a:cubicBezTo>
                <a:lnTo>
                  <a:pt x="5506640" y="3095625"/>
                </a:lnTo>
                <a:close/>
                <a:moveTo>
                  <a:pt x="4769941" y="3088184"/>
                </a:moveTo>
                <a:cubicBezTo>
                  <a:pt x="4772422" y="3088184"/>
                  <a:pt x="4773662" y="3088804"/>
                  <a:pt x="4773662" y="3090044"/>
                </a:cubicBezTo>
                <a:lnTo>
                  <a:pt x="4772067" y="3092436"/>
                </a:lnTo>
                <a:close/>
                <a:moveTo>
                  <a:pt x="5685234" y="3080742"/>
                </a:moveTo>
                <a:cubicBezTo>
                  <a:pt x="5685234" y="3085703"/>
                  <a:pt x="5687714" y="3088184"/>
                  <a:pt x="5692676" y="3088184"/>
                </a:cubicBezTo>
                <a:cubicBezTo>
                  <a:pt x="5697637" y="3088184"/>
                  <a:pt x="5700117" y="3088184"/>
                  <a:pt x="5700117" y="3088184"/>
                </a:cubicBezTo>
                <a:lnTo>
                  <a:pt x="5692676" y="3095625"/>
                </a:lnTo>
                <a:lnTo>
                  <a:pt x="5692676" y="3103066"/>
                </a:lnTo>
                <a:lnTo>
                  <a:pt x="5685234" y="3103066"/>
                </a:lnTo>
                <a:lnTo>
                  <a:pt x="5677793" y="3095625"/>
                </a:lnTo>
                <a:lnTo>
                  <a:pt x="5670351" y="3095625"/>
                </a:lnTo>
                <a:cubicBezTo>
                  <a:pt x="5675313" y="3095625"/>
                  <a:pt x="5677793" y="3093144"/>
                  <a:pt x="5677793" y="3088184"/>
                </a:cubicBezTo>
                <a:close/>
                <a:moveTo>
                  <a:pt x="5633144" y="3080742"/>
                </a:moveTo>
                <a:cubicBezTo>
                  <a:pt x="5633144" y="3080742"/>
                  <a:pt x="5635624" y="3083223"/>
                  <a:pt x="5640586" y="3088184"/>
                </a:cubicBezTo>
                <a:lnTo>
                  <a:pt x="5633144" y="3088184"/>
                </a:lnTo>
                <a:close/>
                <a:moveTo>
                  <a:pt x="5298281" y="3080742"/>
                </a:moveTo>
                <a:cubicBezTo>
                  <a:pt x="5303242" y="3085703"/>
                  <a:pt x="5313164" y="3089424"/>
                  <a:pt x="5328047" y="3091904"/>
                </a:cubicBezTo>
                <a:cubicBezTo>
                  <a:pt x="5342929" y="3094385"/>
                  <a:pt x="5350371" y="3095625"/>
                  <a:pt x="5350371" y="3095625"/>
                </a:cubicBezTo>
                <a:lnTo>
                  <a:pt x="5305722" y="3095625"/>
                </a:lnTo>
                <a:close/>
                <a:moveTo>
                  <a:pt x="4606230" y="3080742"/>
                </a:moveTo>
                <a:cubicBezTo>
                  <a:pt x="4611192" y="3080742"/>
                  <a:pt x="4616152" y="3081982"/>
                  <a:pt x="4621113" y="3084463"/>
                </a:cubicBezTo>
                <a:cubicBezTo>
                  <a:pt x="4626074" y="3086943"/>
                  <a:pt x="4629795" y="3086943"/>
                  <a:pt x="4632275" y="3084463"/>
                </a:cubicBezTo>
                <a:cubicBezTo>
                  <a:pt x="4634755" y="3081982"/>
                  <a:pt x="4647158" y="3084463"/>
                  <a:pt x="4669482" y="3091904"/>
                </a:cubicBezTo>
                <a:cubicBezTo>
                  <a:pt x="4691806" y="3099346"/>
                  <a:pt x="4705449" y="3105547"/>
                  <a:pt x="4710410" y="3110508"/>
                </a:cubicBezTo>
                <a:cubicBezTo>
                  <a:pt x="4715371" y="3115468"/>
                  <a:pt x="4720331" y="3117949"/>
                  <a:pt x="4725293" y="3117949"/>
                </a:cubicBezTo>
                <a:cubicBezTo>
                  <a:pt x="4725293" y="3117949"/>
                  <a:pt x="4727773" y="3117949"/>
                  <a:pt x="4732734" y="3117949"/>
                </a:cubicBezTo>
                <a:cubicBezTo>
                  <a:pt x="4737695" y="3117949"/>
                  <a:pt x="4740176" y="3120430"/>
                  <a:pt x="4740176" y="3125391"/>
                </a:cubicBezTo>
                <a:cubicBezTo>
                  <a:pt x="4750097" y="3125391"/>
                  <a:pt x="4758779" y="3127871"/>
                  <a:pt x="4766220" y="3132832"/>
                </a:cubicBezTo>
                <a:cubicBezTo>
                  <a:pt x="4773662" y="3137793"/>
                  <a:pt x="4777383" y="3140273"/>
                  <a:pt x="4777383" y="3140273"/>
                </a:cubicBezTo>
                <a:cubicBezTo>
                  <a:pt x="4772421" y="3140273"/>
                  <a:pt x="4762500" y="3137793"/>
                  <a:pt x="4747617" y="3132832"/>
                </a:cubicBezTo>
                <a:cubicBezTo>
                  <a:pt x="4732734" y="3127871"/>
                  <a:pt x="4721572" y="3124150"/>
                  <a:pt x="4714131" y="3121670"/>
                </a:cubicBezTo>
                <a:cubicBezTo>
                  <a:pt x="4706689" y="3119190"/>
                  <a:pt x="4700488" y="3117949"/>
                  <a:pt x="4695527" y="3117949"/>
                </a:cubicBezTo>
                <a:cubicBezTo>
                  <a:pt x="4690566" y="3117949"/>
                  <a:pt x="4688086" y="3117949"/>
                  <a:pt x="4688086" y="3117949"/>
                </a:cubicBezTo>
                <a:lnTo>
                  <a:pt x="4680644" y="3110508"/>
                </a:lnTo>
                <a:lnTo>
                  <a:pt x="4665761" y="3103066"/>
                </a:lnTo>
                <a:cubicBezTo>
                  <a:pt x="4665761" y="3098106"/>
                  <a:pt x="4653359" y="3095625"/>
                  <a:pt x="4628554" y="3095625"/>
                </a:cubicBezTo>
                <a:close/>
                <a:moveTo>
                  <a:pt x="4598789" y="3080742"/>
                </a:moveTo>
                <a:lnTo>
                  <a:pt x="4606230" y="3088184"/>
                </a:lnTo>
                <a:cubicBezTo>
                  <a:pt x="4601269" y="3088184"/>
                  <a:pt x="4598789" y="3086943"/>
                  <a:pt x="4598789" y="3084463"/>
                </a:cubicBezTo>
                <a:cubicBezTo>
                  <a:pt x="4598789" y="3081982"/>
                  <a:pt x="4598789" y="3080742"/>
                  <a:pt x="4598789" y="3080742"/>
                </a:cubicBezTo>
                <a:close/>
                <a:moveTo>
                  <a:pt x="5424785" y="3073301"/>
                </a:moveTo>
                <a:lnTo>
                  <a:pt x="5436877" y="3074231"/>
                </a:lnTo>
                <a:cubicBezTo>
                  <a:pt x="5449900" y="3076091"/>
                  <a:pt x="5465713" y="3080742"/>
                  <a:pt x="5484316" y="3088184"/>
                </a:cubicBezTo>
                <a:lnTo>
                  <a:pt x="5469433" y="3088184"/>
                </a:lnTo>
                <a:cubicBezTo>
                  <a:pt x="5457031" y="3085703"/>
                  <a:pt x="5445869" y="3082602"/>
                  <a:pt x="5435947" y="3078882"/>
                </a:cubicBezTo>
                <a:close/>
                <a:moveTo>
                  <a:pt x="5796855" y="3058418"/>
                </a:moveTo>
                <a:lnTo>
                  <a:pt x="5804297" y="3058418"/>
                </a:lnTo>
                <a:lnTo>
                  <a:pt x="5796855" y="3065859"/>
                </a:lnTo>
                <a:close/>
                <a:moveTo>
                  <a:pt x="5506640" y="3058418"/>
                </a:moveTo>
                <a:cubicBezTo>
                  <a:pt x="5511602" y="3058418"/>
                  <a:pt x="5516562" y="3058418"/>
                  <a:pt x="5521523" y="3058418"/>
                </a:cubicBezTo>
                <a:lnTo>
                  <a:pt x="5566172" y="3065859"/>
                </a:lnTo>
                <a:cubicBezTo>
                  <a:pt x="5566172" y="3065859"/>
                  <a:pt x="5568652" y="3063379"/>
                  <a:pt x="5573613" y="3058418"/>
                </a:cubicBezTo>
                <a:lnTo>
                  <a:pt x="5581054" y="3065859"/>
                </a:lnTo>
                <a:lnTo>
                  <a:pt x="5595937" y="3073301"/>
                </a:lnTo>
                <a:cubicBezTo>
                  <a:pt x="5605859" y="3078261"/>
                  <a:pt x="5610820" y="3079502"/>
                  <a:pt x="5610820" y="3077021"/>
                </a:cubicBezTo>
                <a:cubicBezTo>
                  <a:pt x="5610820" y="3074541"/>
                  <a:pt x="5613300" y="3073301"/>
                  <a:pt x="5618261" y="3073301"/>
                </a:cubicBezTo>
                <a:cubicBezTo>
                  <a:pt x="5618261" y="3078261"/>
                  <a:pt x="5618261" y="3080742"/>
                  <a:pt x="5618261" y="3080742"/>
                </a:cubicBezTo>
                <a:cubicBezTo>
                  <a:pt x="5618261" y="3085703"/>
                  <a:pt x="5615781" y="3088184"/>
                  <a:pt x="5610820" y="3088184"/>
                </a:cubicBezTo>
                <a:cubicBezTo>
                  <a:pt x="5605859" y="3088184"/>
                  <a:pt x="5598417" y="3085703"/>
                  <a:pt x="5588496" y="3080742"/>
                </a:cubicBezTo>
                <a:cubicBezTo>
                  <a:pt x="5573613" y="3080742"/>
                  <a:pt x="5566172" y="3080742"/>
                  <a:pt x="5566172" y="3080742"/>
                </a:cubicBezTo>
                <a:close/>
                <a:moveTo>
                  <a:pt x="5395019" y="3058418"/>
                </a:moveTo>
                <a:cubicBezTo>
                  <a:pt x="5399981" y="3058418"/>
                  <a:pt x="5403701" y="3059658"/>
                  <a:pt x="5406181" y="3062139"/>
                </a:cubicBezTo>
                <a:cubicBezTo>
                  <a:pt x="5407421" y="3063379"/>
                  <a:pt x="5409592" y="3064929"/>
                  <a:pt x="5412693" y="3066789"/>
                </a:cubicBezTo>
                <a:lnTo>
                  <a:pt x="5424784" y="3073300"/>
                </a:lnTo>
                <a:lnTo>
                  <a:pt x="5409902" y="3065859"/>
                </a:lnTo>
                <a:lnTo>
                  <a:pt x="5395019" y="3065859"/>
                </a:lnTo>
                <a:close/>
                <a:moveTo>
                  <a:pt x="5052715" y="3058418"/>
                </a:moveTo>
                <a:lnTo>
                  <a:pt x="5067597" y="3065859"/>
                </a:lnTo>
                <a:lnTo>
                  <a:pt x="5089922" y="3065859"/>
                </a:lnTo>
                <a:cubicBezTo>
                  <a:pt x="5080000" y="3060899"/>
                  <a:pt x="5082480" y="3058418"/>
                  <a:pt x="5097363" y="3058418"/>
                </a:cubicBezTo>
                <a:lnTo>
                  <a:pt x="5104804" y="3058418"/>
                </a:lnTo>
                <a:cubicBezTo>
                  <a:pt x="5099843" y="3058418"/>
                  <a:pt x="5099843" y="3060899"/>
                  <a:pt x="5104804" y="3065859"/>
                </a:cubicBezTo>
                <a:lnTo>
                  <a:pt x="5156894" y="3080742"/>
                </a:lnTo>
                <a:cubicBezTo>
                  <a:pt x="5176738" y="3085703"/>
                  <a:pt x="5184180" y="3090664"/>
                  <a:pt x="5179218" y="3095625"/>
                </a:cubicBezTo>
                <a:lnTo>
                  <a:pt x="5186660" y="3095625"/>
                </a:lnTo>
                <a:cubicBezTo>
                  <a:pt x="5186660" y="3090664"/>
                  <a:pt x="5192861" y="3090664"/>
                  <a:pt x="5205263" y="3095625"/>
                </a:cubicBezTo>
                <a:cubicBezTo>
                  <a:pt x="5217666" y="3100586"/>
                  <a:pt x="5223867" y="3103066"/>
                  <a:pt x="5223867" y="3103066"/>
                </a:cubicBezTo>
                <a:lnTo>
                  <a:pt x="5179218" y="3103066"/>
                </a:lnTo>
                <a:cubicBezTo>
                  <a:pt x="5174257" y="3098106"/>
                  <a:pt x="5168056" y="3095625"/>
                  <a:pt x="5160615" y="3095625"/>
                </a:cubicBezTo>
                <a:cubicBezTo>
                  <a:pt x="5153174" y="3095625"/>
                  <a:pt x="5146973" y="3098106"/>
                  <a:pt x="5142011" y="3103066"/>
                </a:cubicBezTo>
                <a:cubicBezTo>
                  <a:pt x="5137050" y="3103066"/>
                  <a:pt x="5132090" y="3103066"/>
                  <a:pt x="5127129" y="3103066"/>
                </a:cubicBezTo>
                <a:cubicBezTo>
                  <a:pt x="5117207" y="3103066"/>
                  <a:pt x="5112246" y="3104306"/>
                  <a:pt x="5112246" y="3106787"/>
                </a:cubicBezTo>
                <a:cubicBezTo>
                  <a:pt x="5112246" y="3109268"/>
                  <a:pt x="5109766" y="3110508"/>
                  <a:pt x="5104804" y="3110508"/>
                </a:cubicBezTo>
                <a:lnTo>
                  <a:pt x="5097363" y="3103066"/>
                </a:lnTo>
                <a:cubicBezTo>
                  <a:pt x="5097363" y="3098106"/>
                  <a:pt x="5094883" y="3095625"/>
                  <a:pt x="5089922" y="3095625"/>
                </a:cubicBezTo>
                <a:lnTo>
                  <a:pt x="5089922" y="3088184"/>
                </a:lnTo>
                <a:cubicBezTo>
                  <a:pt x="5084960" y="3088184"/>
                  <a:pt x="5082480" y="3085703"/>
                  <a:pt x="5082480" y="3080742"/>
                </a:cubicBezTo>
                <a:cubicBezTo>
                  <a:pt x="5082480" y="3080742"/>
                  <a:pt x="5080000" y="3080742"/>
                  <a:pt x="5075039" y="3080742"/>
                </a:cubicBezTo>
                <a:lnTo>
                  <a:pt x="5060156" y="3065859"/>
                </a:lnTo>
                <a:close/>
                <a:moveTo>
                  <a:pt x="4665761" y="3058418"/>
                </a:moveTo>
                <a:lnTo>
                  <a:pt x="4688086" y="3073301"/>
                </a:lnTo>
                <a:cubicBezTo>
                  <a:pt x="4698007" y="3083223"/>
                  <a:pt x="4702968" y="3083223"/>
                  <a:pt x="4702968" y="3073301"/>
                </a:cubicBezTo>
                <a:cubicBezTo>
                  <a:pt x="4702968" y="3073301"/>
                  <a:pt x="4706689" y="3073301"/>
                  <a:pt x="4714131" y="3073301"/>
                </a:cubicBezTo>
                <a:cubicBezTo>
                  <a:pt x="4721572" y="3073301"/>
                  <a:pt x="4727773" y="3073301"/>
                  <a:pt x="4732734" y="3073301"/>
                </a:cubicBezTo>
                <a:lnTo>
                  <a:pt x="4725293" y="3080742"/>
                </a:lnTo>
                <a:cubicBezTo>
                  <a:pt x="4720331" y="3080742"/>
                  <a:pt x="4716611" y="3081982"/>
                  <a:pt x="4714131" y="3084463"/>
                </a:cubicBezTo>
                <a:cubicBezTo>
                  <a:pt x="4711651" y="3086943"/>
                  <a:pt x="4710410" y="3088184"/>
                  <a:pt x="4710410" y="3088184"/>
                </a:cubicBezTo>
                <a:cubicBezTo>
                  <a:pt x="4705449" y="3083223"/>
                  <a:pt x="4702968" y="3083223"/>
                  <a:pt x="4702968" y="3088184"/>
                </a:cubicBezTo>
                <a:lnTo>
                  <a:pt x="4688086" y="3080742"/>
                </a:lnTo>
                <a:cubicBezTo>
                  <a:pt x="4683124" y="3075781"/>
                  <a:pt x="4680644" y="3073301"/>
                  <a:pt x="4680644" y="3073301"/>
                </a:cubicBezTo>
                <a:close/>
                <a:moveTo>
                  <a:pt x="4137422" y="3058418"/>
                </a:moveTo>
                <a:lnTo>
                  <a:pt x="4144863" y="3058418"/>
                </a:lnTo>
                <a:lnTo>
                  <a:pt x="4159746" y="3065859"/>
                </a:lnTo>
                <a:cubicBezTo>
                  <a:pt x="4149824" y="3065859"/>
                  <a:pt x="4142383" y="3063379"/>
                  <a:pt x="4137422" y="3058418"/>
                </a:cubicBezTo>
                <a:close/>
                <a:moveTo>
                  <a:pt x="4807148" y="3050976"/>
                </a:moveTo>
                <a:lnTo>
                  <a:pt x="4829472" y="3058418"/>
                </a:lnTo>
                <a:cubicBezTo>
                  <a:pt x="4824511" y="3063379"/>
                  <a:pt x="4819551" y="3063379"/>
                  <a:pt x="4814590" y="3058418"/>
                </a:cubicBezTo>
                <a:close/>
                <a:moveTo>
                  <a:pt x="5618261" y="3043535"/>
                </a:moveTo>
                <a:cubicBezTo>
                  <a:pt x="5628183" y="3043535"/>
                  <a:pt x="5628183" y="3048496"/>
                  <a:pt x="5618261" y="3058418"/>
                </a:cubicBezTo>
                <a:cubicBezTo>
                  <a:pt x="5613300" y="3058418"/>
                  <a:pt x="5610820" y="3055937"/>
                  <a:pt x="5610820" y="3050976"/>
                </a:cubicBezTo>
                <a:cubicBezTo>
                  <a:pt x="5610820" y="3046016"/>
                  <a:pt x="5613300" y="3043535"/>
                  <a:pt x="5618261" y="3043535"/>
                </a:cubicBezTo>
                <a:close/>
                <a:moveTo>
                  <a:pt x="4851797" y="3043535"/>
                </a:moveTo>
                <a:lnTo>
                  <a:pt x="4859238" y="3050976"/>
                </a:lnTo>
                <a:cubicBezTo>
                  <a:pt x="4859238" y="3050976"/>
                  <a:pt x="4856758" y="3050976"/>
                  <a:pt x="4851797" y="3050976"/>
                </a:cubicBezTo>
                <a:cubicBezTo>
                  <a:pt x="4851797" y="3046016"/>
                  <a:pt x="4851797" y="3043535"/>
                  <a:pt x="4851797" y="3043535"/>
                </a:cubicBezTo>
                <a:close/>
                <a:moveTo>
                  <a:pt x="5424785" y="3036094"/>
                </a:moveTo>
                <a:cubicBezTo>
                  <a:pt x="5429746" y="3036094"/>
                  <a:pt x="5432226" y="3036094"/>
                  <a:pt x="5432226" y="3036094"/>
                </a:cubicBezTo>
                <a:cubicBezTo>
                  <a:pt x="5432226" y="3036094"/>
                  <a:pt x="5434706" y="3036094"/>
                  <a:pt x="5439668" y="3036094"/>
                </a:cubicBezTo>
                <a:lnTo>
                  <a:pt x="5432226" y="3043535"/>
                </a:lnTo>
                <a:close/>
                <a:moveTo>
                  <a:pt x="5350371" y="3036094"/>
                </a:moveTo>
                <a:lnTo>
                  <a:pt x="5365254" y="3043535"/>
                </a:lnTo>
                <a:cubicBezTo>
                  <a:pt x="5365254" y="3043535"/>
                  <a:pt x="5367734" y="3046016"/>
                  <a:pt x="5372695" y="3050976"/>
                </a:cubicBezTo>
                <a:lnTo>
                  <a:pt x="5365254" y="3050976"/>
                </a:lnTo>
                <a:lnTo>
                  <a:pt x="5357812" y="3050976"/>
                </a:lnTo>
                <a:cubicBezTo>
                  <a:pt x="5352851" y="3050976"/>
                  <a:pt x="5347891" y="3050976"/>
                  <a:pt x="5342929" y="3050976"/>
                </a:cubicBezTo>
                <a:cubicBezTo>
                  <a:pt x="5337968" y="3050976"/>
                  <a:pt x="5335488" y="3050976"/>
                  <a:pt x="5335488" y="3050976"/>
                </a:cubicBezTo>
                <a:lnTo>
                  <a:pt x="5328047" y="3058418"/>
                </a:lnTo>
                <a:lnTo>
                  <a:pt x="5320605" y="3050976"/>
                </a:lnTo>
                <a:cubicBezTo>
                  <a:pt x="5320605" y="3050976"/>
                  <a:pt x="5323085" y="3050976"/>
                  <a:pt x="5328047" y="3050976"/>
                </a:cubicBezTo>
                <a:cubicBezTo>
                  <a:pt x="5333008" y="3050976"/>
                  <a:pt x="5337968" y="3048496"/>
                  <a:pt x="5342929" y="3043535"/>
                </a:cubicBezTo>
                <a:cubicBezTo>
                  <a:pt x="5347891" y="3038574"/>
                  <a:pt x="5350371" y="3036094"/>
                  <a:pt x="5350371" y="3036094"/>
                </a:cubicBezTo>
                <a:close/>
                <a:moveTo>
                  <a:pt x="5194101" y="3036094"/>
                </a:moveTo>
                <a:cubicBezTo>
                  <a:pt x="5199063" y="3036094"/>
                  <a:pt x="5204023" y="3036094"/>
                  <a:pt x="5208984" y="3036094"/>
                </a:cubicBezTo>
                <a:lnTo>
                  <a:pt x="5208984" y="3043535"/>
                </a:lnTo>
                <a:cubicBezTo>
                  <a:pt x="5204023" y="3043535"/>
                  <a:pt x="5199063" y="3041054"/>
                  <a:pt x="5194101" y="3036094"/>
                </a:cubicBezTo>
                <a:close/>
                <a:moveTo>
                  <a:pt x="4755058" y="3036094"/>
                </a:moveTo>
                <a:lnTo>
                  <a:pt x="4762500" y="3036094"/>
                </a:lnTo>
                <a:cubicBezTo>
                  <a:pt x="4772421" y="3036094"/>
                  <a:pt x="4777383" y="3038574"/>
                  <a:pt x="4777383" y="3043535"/>
                </a:cubicBezTo>
                <a:cubicBezTo>
                  <a:pt x="4767461" y="3043535"/>
                  <a:pt x="4760020" y="3041054"/>
                  <a:pt x="4755058" y="3036094"/>
                </a:cubicBezTo>
                <a:close/>
                <a:moveTo>
                  <a:pt x="6072187" y="3028652"/>
                </a:moveTo>
                <a:lnTo>
                  <a:pt x="6079629" y="3036094"/>
                </a:lnTo>
                <a:lnTo>
                  <a:pt x="6072187" y="3036094"/>
                </a:lnTo>
                <a:close/>
                <a:moveTo>
                  <a:pt x="5380136" y="3028652"/>
                </a:moveTo>
                <a:lnTo>
                  <a:pt x="5417343" y="3036094"/>
                </a:lnTo>
                <a:lnTo>
                  <a:pt x="5395019" y="3036094"/>
                </a:lnTo>
                <a:close/>
                <a:moveTo>
                  <a:pt x="5104804" y="3028652"/>
                </a:moveTo>
                <a:cubicBezTo>
                  <a:pt x="5109766" y="3028652"/>
                  <a:pt x="5112246" y="3029892"/>
                  <a:pt x="5112246" y="3032373"/>
                </a:cubicBezTo>
                <a:cubicBezTo>
                  <a:pt x="5112246" y="3034854"/>
                  <a:pt x="5111005" y="3036094"/>
                  <a:pt x="5108525" y="3036094"/>
                </a:cubicBezTo>
                <a:cubicBezTo>
                  <a:pt x="5106045" y="3036094"/>
                  <a:pt x="5104804" y="3033613"/>
                  <a:pt x="5104804" y="3028652"/>
                </a:cubicBezTo>
                <a:close/>
                <a:moveTo>
                  <a:pt x="4092773" y="3028652"/>
                </a:moveTo>
                <a:cubicBezTo>
                  <a:pt x="4097734" y="3033613"/>
                  <a:pt x="4100215" y="3038574"/>
                  <a:pt x="4100215" y="3043535"/>
                </a:cubicBezTo>
                <a:lnTo>
                  <a:pt x="4085332" y="3043535"/>
                </a:lnTo>
                <a:cubicBezTo>
                  <a:pt x="4080371" y="3043535"/>
                  <a:pt x="4077891" y="3041054"/>
                  <a:pt x="4077891" y="3036094"/>
                </a:cubicBezTo>
                <a:close/>
                <a:moveTo>
                  <a:pt x="5409902" y="3021211"/>
                </a:moveTo>
                <a:cubicBezTo>
                  <a:pt x="5414863" y="3021211"/>
                  <a:pt x="5419824" y="3022451"/>
                  <a:pt x="5424785" y="3024932"/>
                </a:cubicBezTo>
                <a:cubicBezTo>
                  <a:pt x="5429746" y="3027412"/>
                  <a:pt x="5432226" y="3028652"/>
                  <a:pt x="5432226" y="3028652"/>
                </a:cubicBezTo>
                <a:cubicBezTo>
                  <a:pt x="5427265" y="3033613"/>
                  <a:pt x="5424785" y="3036094"/>
                  <a:pt x="5424785" y="3036094"/>
                </a:cubicBezTo>
                <a:cubicBezTo>
                  <a:pt x="5424785" y="3036094"/>
                  <a:pt x="5424785" y="3033613"/>
                  <a:pt x="5424785" y="3028652"/>
                </a:cubicBezTo>
                <a:close/>
                <a:moveTo>
                  <a:pt x="5275957" y="3021211"/>
                </a:moveTo>
                <a:cubicBezTo>
                  <a:pt x="5280918" y="3021211"/>
                  <a:pt x="5284639" y="3021211"/>
                  <a:pt x="5287119" y="3021211"/>
                </a:cubicBezTo>
                <a:cubicBezTo>
                  <a:pt x="5289599" y="3021211"/>
                  <a:pt x="5290840" y="3021211"/>
                  <a:pt x="5290840" y="3021211"/>
                </a:cubicBezTo>
                <a:cubicBezTo>
                  <a:pt x="5290840" y="3026172"/>
                  <a:pt x="5285878" y="3028652"/>
                  <a:pt x="5275957" y="3028652"/>
                </a:cubicBezTo>
                <a:lnTo>
                  <a:pt x="5268515" y="3028652"/>
                </a:lnTo>
                <a:cubicBezTo>
                  <a:pt x="5268515" y="3023692"/>
                  <a:pt x="5270995" y="3021211"/>
                  <a:pt x="5275957" y="3021211"/>
                </a:cubicBezTo>
                <a:close/>
                <a:moveTo>
                  <a:pt x="4414614" y="3018885"/>
                </a:moveTo>
                <a:cubicBezTo>
                  <a:pt x="4429497" y="3017955"/>
                  <a:pt x="4438799" y="3021211"/>
                  <a:pt x="4442519" y="3028652"/>
                </a:cubicBezTo>
                <a:cubicBezTo>
                  <a:pt x="4432598" y="3028652"/>
                  <a:pt x="4425156" y="3028652"/>
                  <a:pt x="4420195" y="3028652"/>
                </a:cubicBezTo>
                <a:cubicBezTo>
                  <a:pt x="4410274" y="3023692"/>
                  <a:pt x="4402832" y="3021211"/>
                  <a:pt x="4397871" y="3021211"/>
                </a:cubicBezTo>
                <a:cubicBezTo>
                  <a:pt x="4404072" y="3019971"/>
                  <a:pt x="4409653" y="3019195"/>
                  <a:pt x="4414614" y="3018885"/>
                </a:cubicBezTo>
                <a:close/>
                <a:moveTo>
                  <a:pt x="4375547" y="3013769"/>
                </a:moveTo>
                <a:lnTo>
                  <a:pt x="4382988" y="3013769"/>
                </a:lnTo>
                <a:cubicBezTo>
                  <a:pt x="4382988" y="3018730"/>
                  <a:pt x="4381748" y="3021211"/>
                  <a:pt x="4379268" y="3021211"/>
                </a:cubicBezTo>
                <a:cubicBezTo>
                  <a:pt x="4376787" y="3021211"/>
                  <a:pt x="4375547" y="3018730"/>
                  <a:pt x="4375547" y="3013769"/>
                </a:cubicBezTo>
                <a:close/>
                <a:moveTo>
                  <a:pt x="5624773" y="3010049"/>
                </a:moveTo>
                <a:cubicBezTo>
                  <a:pt x="5625392" y="3010049"/>
                  <a:pt x="5625703" y="3011289"/>
                  <a:pt x="5625703" y="3013769"/>
                </a:cubicBezTo>
                <a:cubicBezTo>
                  <a:pt x="5630664" y="3013769"/>
                  <a:pt x="5630664" y="3016250"/>
                  <a:pt x="5625703" y="3021211"/>
                </a:cubicBezTo>
                <a:cubicBezTo>
                  <a:pt x="5620742" y="3021211"/>
                  <a:pt x="5619502" y="3018730"/>
                  <a:pt x="5621982" y="3013769"/>
                </a:cubicBezTo>
                <a:cubicBezTo>
                  <a:pt x="5623222" y="3011289"/>
                  <a:pt x="5624152" y="3010049"/>
                  <a:pt x="5624773" y="3010049"/>
                </a:cubicBezTo>
                <a:close/>
                <a:moveTo>
                  <a:pt x="5391299" y="3010049"/>
                </a:moveTo>
                <a:lnTo>
                  <a:pt x="5397810" y="3014700"/>
                </a:lnTo>
                <a:cubicBezTo>
                  <a:pt x="5400910" y="3016560"/>
                  <a:pt x="5404941" y="3018730"/>
                  <a:pt x="5409902" y="3021211"/>
                </a:cubicBezTo>
                <a:cubicBezTo>
                  <a:pt x="5404941" y="3021211"/>
                  <a:pt x="5401220" y="3021211"/>
                  <a:pt x="5398740" y="3021211"/>
                </a:cubicBezTo>
                <a:cubicBezTo>
                  <a:pt x="5396260" y="3021211"/>
                  <a:pt x="5395019" y="3018730"/>
                  <a:pt x="5395019" y="3013769"/>
                </a:cubicBezTo>
                <a:close/>
                <a:moveTo>
                  <a:pt x="5275957" y="3006328"/>
                </a:moveTo>
                <a:lnTo>
                  <a:pt x="5283398" y="3006328"/>
                </a:lnTo>
                <a:cubicBezTo>
                  <a:pt x="5283398" y="3011289"/>
                  <a:pt x="5282158" y="3013769"/>
                  <a:pt x="5279677" y="3013769"/>
                </a:cubicBezTo>
                <a:cubicBezTo>
                  <a:pt x="5277197" y="3013769"/>
                  <a:pt x="5275957" y="3011289"/>
                  <a:pt x="5275957" y="3006328"/>
                </a:cubicBezTo>
                <a:close/>
                <a:moveTo>
                  <a:pt x="4866679" y="3006328"/>
                </a:moveTo>
                <a:lnTo>
                  <a:pt x="4851797" y="3013769"/>
                </a:lnTo>
                <a:cubicBezTo>
                  <a:pt x="4861718" y="3013769"/>
                  <a:pt x="4866679" y="3013769"/>
                  <a:pt x="4866679" y="3013769"/>
                </a:cubicBezTo>
                <a:lnTo>
                  <a:pt x="4881562" y="3021211"/>
                </a:lnTo>
                <a:cubicBezTo>
                  <a:pt x="4881562" y="3026172"/>
                  <a:pt x="4880322" y="3028652"/>
                  <a:pt x="4877842" y="3028652"/>
                </a:cubicBezTo>
                <a:lnTo>
                  <a:pt x="4889004" y="3028652"/>
                </a:lnTo>
                <a:lnTo>
                  <a:pt x="4889004" y="3013769"/>
                </a:lnTo>
                <a:lnTo>
                  <a:pt x="4881562" y="3013769"/>
                </a:lnTo>
                <a:close/>
                <a:moveTo>
                  <a:pt x="4784824" y="3006328"/>
                </a:moveTo>
                <a:lnTo>
                  <a:pt x="4784824" y="3013769"/>
                </a:lnTo>
                <a:cubicBezTo>
                  <a:pt x="4784824" y="3013769"/>
                  <a:pt x="4782344" y="3013769"/>
                  <a:pt x="4777383" y="3013769"/>
                </a:cubicBezTo>
                <a:close/>
                <a:moveTo>
                  <a:pt x="5162475" y="3002607"/>
                </a:moveTo>
                <a:cubicBezTo>
                  <a:pt x="5163715" y="3002607"/>
                  <a:pt x="5164336" y="3003848"/>
                  <a:pt x="5164336" y="3006328"/>
                </a:cubicBezTo>
                <a:lnTo>
                  <a:pt x="5156894" y="3006328"/>
                </a:lnTo>
                <a:cubicBezTo>
                  <a:pt x="5159375" y="3003848"/>
                  <a:pt x="5161235" y="3002607"/>
                  <a:pt x="5162475" y="3002607"/>
                </a:cubicBezTo>
                <a:close/>
                <a:moveTo>
                  <a:pt x="4970859" y="2998887"/>
                </a:moveTo>
                <a:lnTo>
                  <a:pt x="5000625" y="3006328"/>
                </a:lnTo>
                <a:cubicBezTo>
                  <a:pt x="4995663" y="3006328"/>
                  <a:pt x="4990703" y="3006328"/>
                  <a:pt x="4985742" y="3006328"/>
                </a:cubicBezTo>
                <a:cubicBezTo>
                  <a:pt x="4980781" y="3006328"/>
                  <a:pt x="4975820" y="3003847"/>
                  <a:pt x="4970859" y="2998887"/>
                </a:cubicBezTo>
                <a:close/>
                <a:moveTo>
                  <a:pt x="4628554" y="2998887"/>
                </a:moveTo>
                <a:lnTo>
                  <a:pt x="4635996" y="2998887"/>
                </a:lnTo>
                <a:cubicBezTo>
                  <a:pt x="4645917" y="2998887"/>
                  <a:pt x="4653359" y="3001367"/>
                  <a:pt x="4658320" y="3006328"/>
                </a:cubicBezTo>
                <a:cubicBezTo>
                  <a:pt x="4648399" y="3006328"/>
                  <a:pt x="4640957" y="3006328"/>
                  <a:pt x="4635996" y="3006328"/>
                </a:cubicBezTo>
                <a:close/>
                <a:moveTo>
                  <a:pt x="5806157" y="2986794"/>
                </a:moveTo>
                <a:cubicBezTo>
                  <a:pt x="5807397" y="2986174"/>
                  <a:pt x="5809257" y="2986484"/>
                  <a:pt x="5811738" y="2987725"/>
                </a:cubicBezTo>
                <a:cubicBezTo>
                  <a:pt x="5816699" y="2990205"/>
                  <a:pt x="5826621" y="2991445"/>
                  <a:pt x="5841504" y="2991445"/>
                </a:cubicBezTo>
                <a:lnTo>
                  <a:pt x="5871269" y="2998887"/>
                </a:lnTo>
                <a:cubicBezTo>
                  <a:pt x="5871269" y="3003847"/>
                  <a:pt x="5868789" y="3006328"/>
                  <a:pt x="5863828" y="3006328"/>
                </a:cubicBezTo>
                <a:lnTo>
                  <a:pt x="5834062" y="2998887"/>
                </a:lnTo>
                <a:lnTo>
                  <a:pt x="5804297" y="2991445"/>
                </a:lnTo>
                <a:cubicBezTo>
                  <a:pt x="5804297" y="2988965"/>
                  <a:pt x="5804916" y="2987415"/>
                  <a:pt x="5806157" y="2986794"/>
                </a:cubicBezTo>
                <a:close/>
                <a:moveTo>
                  <a:pt x="5514082" y="2984004"/>
                </a:moveTo>
                <a:lnTo>
                  <a:pt x="5528965" y="2984004"/>
                </a:lnTo>
                <a:lnTo>
                  <a:pt x="5528965" y="2991445"/>
                </a:lnTo>
                <a:cubicBezTo>
                  <a:pt x="5524003" y="2991445"/>
                  <a:pt x="5520283" y="2991445"/>
                  <a:pt x="5517802" y="2991445"/>
                </a:cubicBezTo>
                <a:cubicBezTo>
                  <a:pt x="5515322" y="2991445"/>
                  <a:pt x="5514082" y="2988965"/>
                  <a:pt x="5514082" y="2984004"/>
                </a:cubicBezTo>
                <a:close/>
                <a:moveTo>
                  <a:pt x="5395019" y="2984004"/>
                </a:moveTo>
                <a:cubicBezTo>
                  <a:pt x="5395019" y="2984004"/>
                  <a:pt x="5397499" y="2986484"/>
                  <a:pt x="5402461" y="2991445"/>
                </a:cubicBezTo>
                <a:lnTo>
                  <a:pt x="5395019" y="2991445"/>
                </a:lnTo>
                <a:lnTo>
                  <a:pt x="5387578" y="2991445"/>
                </a:lnTo>
                <a:cubicBezTo>
                  <a:pt x="5392539" y="2986484"/>
                  <a:pt x="5395019" y="2984004"/>
                  <a:pt x="5395019" y="2984004"/>
                </a:cubicBezTo>
                <a:close/>
                <a:moveTo>
                  <a:pt x="4554140" y="2984004"/>
                </a:moveTo>
                <a:lnTo>
                  <a:pt x="4561582" y="2984004"/>
                </a:lnTo>
                <a:lnTo>
                  <a:pt x="4621113" y="2998887"/>
                </a:lnTo>
                <a:cubicBezTo>
                  <a:pt x="4611192" y="2998887"/>
                  <a:pt x="4606230" y="2998887"/>
                  <a:pt x="4606230" y="2998887"/>
                </a:cubicBezTo>
                <a:cubicBezTo>
                  <a:pt x="4596309" y="2993926"/>
                  <a:pt x="4586386" y="2991445"/>
                  <a:pt x="4576465" y="2991445"/>
                </a:cubicBezTo>
                <a:cubicBezTo>
                  <a:pt x="4571503" y="2991445"/>
                  <a:pt x="4566543" y="2990205"/>
                  <a:pt x="4561582" y="2987725"/>
                </a:cubicBezTo>
                <a:cubicBezTo>
                  <a:pt x="4556620" y="2985244"/>
                  <a:pt x="4554140" y="2984004"/>
                  <a:pt x="4554140" y="2984004"/>
                </a:cubicBezTo>
                <a:close/>
                <a:moveTo>
                  <a:pt x="4859238" y="2976562"/>
                </a:moveTo>
                <a:cubicBezTo>
                  <a:pt x="4864199" y="2981523"/>
                  <a:pt x="4866679" y="2984004"/>
                  <a:pt x="4866679" y="2984004"/>
                </a:cubicBezTo>
                <a:cubicBezTo>
                  <a:pt x="4866679" y="2984004"/>
                  <a:pt x="4866679" y="2985244"/>
                  <a:pt x="4866679" y="2987725"/>
                </a:cubicBezTo>
                <a:cubicBezTo>
                  <a:pt x="4866679" y="2990205"/>
                  <a:pt x="4869160" y="2991445"/>
                  <a:pt x="4874121" y="2991445"/>
                </a:cubicBezTo>
                <a:cubicBezTo>
                  <a:pt x="4879082" y="2991445"/>
                  <a:pt x="4881562" y="2993926"/>
                  <a:pt x="4881562" y="2998887"/>
                </a:cubicBezTo>
                <a:cubicBezTo>
                  <a:pt x="4886524" y="3003847"/>
                  <a:pt x="4901406" y="3008809"/>
                  <a:pt x="4926211" y="3013769"/>
                </a:cubicBezTo>
                <a:lnTo>
                  <a:pt x="4933652" y="3021211"/>
                </a:lnTo>
                <a:lnTo>
                  <a:pt x="4948535" y="3021211"/>
                </a:lnTo>
                <a:cubicBezTo>
                  <a:pt x="4958456" y="3021211"/>
                  <a:pt x="4970859" y="3023692"/>
                  <a:pt x="4985742" y="3028652"/>
                </a:cubicBezTo>
                <a:cubicBezTo>
                  <a:pt x="5000625" y="3033613"/>
                  <a:pt x="5013027" y="3036094"/>
                  <a:pt x="5022949" y="3036094"/>
                </a:cubicBezTo>
                <a:cubicBezTo>
                  <a:pt x="5027910" y="3041054"/>
                  <a:pt x="5032870" y="3043535"/>
                  <a:pt x="5037832" y="3043535"/>
                </a:cubicBezTo>
                <a:cubicBezTo>
                  <a:pt x="5037832" y="3043535"/>
                  <a:pt x="5040312" y="3043535"/>
                  <a:pt x="5045273" y="3043535"/>
                </a:cubicBezTo>
                <a:cubicBezTo>
                  <a:pt x="5050234" y="3043535"/>
                  <a:pt x="5055195" y="3046016"/>
                  <a:pt x="5060156" y="3050976"/>
                </a:cubicBezTo>
                <a:lnTo>
                  <a:pt x="5067597" y="3058418"/>
                </a:lnTo>
                <a:lnTo>
                  <a:pt x="5060156" y="3058418"/>
                </a:lnTo>
                <a:lnTo>
                  <a:pt x="5052715" y="3058418"/>
                </a:lnTo>
                <a:lnTo>
                  <a:pt x="5045273" y="3058418"/>
                </a:lnTo>
                <a:cubicBezTo>
                  <a:pt x="5050234" y="3063379"/>
                  <a:pt x="5051474" y="3067099"/>
                  <a:pt x="5048994" y="3069580"/>
                </a:cubicBezTo>
                <a:cubicBezTo>
                  <a:pt x="5046514" y="3072061"/>
                  <a:pt x="5044033" y="3073301"/>
                  <a:pt x="5041552" y="3073301"/>
                </a:cubicBezTo>
                <a:cubicBezTo>
                  <a:pt x="5039072" y="3073301"/>
                  <a:pt x="5037832" y="3070820"/>
                  <a:pt x="5037832" y="3065859"/>
                </a:cubicBezTo>
                <a:lnTo>
                  <a:pt x="5015508" y="3058418"/>
                </a:lnTo>
                <a:lnTo>
                  <a:pt x="4970859" y="3043535"/>
                </a:lnTo>
                <a:lnTo>
                  <a:pt x="4933652" y="3036094"/>
                </a:lnTo>
                <a:cubicBezTo>
                  <a:pt x="4933652" y="3036094"/>
                  <a:pt x="4932411" y="3033613"/>
                  <a:pt x="4929931" y="3028652"/>
                </a:cubicBezTo>
                <a:cubicBezTo>
                  <a:pt x="4927451" y="3023692"/>
                  <a:pt x="4926211" y="3019971"/>
                  <a:pt x="4926211" y="3017490"/>
                </a:cubicBezTo>
                <a:cubicBezTo>
                  <a:pt x="4926211" y="3015009"/>
                  <a:pt x="4923731" y="3013769"/>
                  <a:pt x="4918769" y="3013769"/>
                </a:cubicBezTo>
                <a:cubicBezTo>
                  <a:pt x="4913808" y="3013769"/>
                  <a:pt x="4912568" y="3016250"/>
                  <a:pt x="4915049" y="3021211"/>
                </a:cubicBezTo>
                <a:cubicBezTo>
                  <a:pt x="4917529" y="3026172"/>
                  <a:pt x="4915049" y="3029892"/>
                  <a:pt x="4907607" y="3032373"/>
                </a:cubicBezTo>
                <a:cubicBezTo>
                  <a:pt x="4900166" y="3034854"/>
                  <a:pt x="4896445" y="3036094"/>
                  <a:pt x="4896445" y="3036094"/>
                </a:cubicBezTo>
                <a:cubicBezTo>
                  <a:pt x="4891484" y="3036094"/>
                  <a:pt x="4889004" y="3038574"/>
                  <a:pt x="4889004" y="3043535"/>
                </a:cubicBezTo>
                <a:cubicBezTo>
                  <a:pt x="4884042" y="3048496"/>
                  <a:pt x="4879082" y="3048496"/>
                  <a:pt x="4874121" y="3043535"/>
                </a:cubicBezTo>
                <a:cubicBezTo>
                  <a:pt x="4869160" y="3043535"/>
                  <a:pt x="4866679" y="3043535"/>
                  <a:pt x="4866679" y="3043535"/>
                </a:cubicBezTo>
                <a:cubicBezTo>
                  <a:pt x="4866679" y="3043535"/>
                  <a:pt x="4865439" y="3042295"/>
                  <a:pt x="4862959" y="3039814"/>
                </a:cubicBezTo>
                <a:cubicBezTo>
                  <a:pt x="4860479" y="3037334"/>
                  <a:pt x="4859238" y="3036094"/>
                  <a:pt x="4859238" y="3036094"/>
                </a:cubicBezTo>
                <a:cubicBezTo>
                  <a:pt x="4859238" y="3031133"/>
                  <a:pt x="4857997" y="3028652"/>
                  <a:pt x="4855517" y="3028652"/>
                </a:cubicBezTo>
                <a:cubicBezTo>
                  <a:pt x="4853037" y="3028652"/>
                  <a:pt x="4851797" y="3028652"/>
                  <a:pt x="4851797" y="3028652"/>
                </a:cubicBezTo>
                <a:lnTo>
                  <a:pt x="4844355" y="3021211"/>
                </a:lnTo>
                <a:cubicBezTo>
                  <a:pt x="4844355" y="3016250"/>
                  <a:pt x="4844355" y="3011289"/>
                  <a:pt x="4844355" y="3006328"/>
                </a:cubicBezTo>
                <a:cubicBezTo>
                  <a:pt x="4844355" y="2996406"/>
                  <a:pt x="4836914" y="2991445"/>
                  <a:pt x="4822031" y="2991445"/>
                </a:cubicBezTo>
                <a:cubicBezTo>
                  <a:pt x="4817070" y="2991445"/>
                  <a:pt x="4812109" y="2988965"/>
                  <a:pt x="4807148" y="2984004"/>
                </a:cubicBezTo>
                <a:lnTo>
                  <a:pt x="4810869" y="2984004"/>
                </a:lnTo>
                <a:cubicBezTo>
                  <a:pt x="4813349" y="2984004"/>
                  <a:pt x="4814590" y="2984004"/>
                  <a:pt x="4814590" y="2984004"/>
                </a:cubicBezTo>
                <a:cubicBezTo>
                  <a:pt x="4819551" y="2984004"/>
                  <a:pt x="4829472" y="2984004"/>
                  <a:pt x="4844355" y="2984004"/>
                </a:cubicBezTo>
                <a:close/>
                <a:moveTo>
                  <a:pt x="4844355" y="2972842"/>
                </a:moveTo>
                <a:cubicBezTo>
                  <a:pt x="4846835" y="2972842"/>
                  <a:pt x="4849316" y="2974082"/>
                  <a:pt x="4851797" y="2976562"/>
                </a:cubicBezTo>
                <a:lnTo>
                  <a:pt x="4844355" y="2976562"/>
                </a:lnTo>
                <a:lnTo>
                  <a:pt x="4836914" y="2976562"/>
                </a:lnTo>
                <a:cubicBezTo>
                  <a:pt x="4839394" y="2974082"/>
                  <a:pt x="4841875" y="2972842"/>
                  <a:pt x="4844355" y="2972842"/>
                </a:cubicBezTo>
                <a:close/>
                <a:moveTo>
                  <a:pt x="5261074" y="2969121"/>
                </a:moveTo>
                <a:cubicBezTo>
                  <a:pt x="5266035" y="2969121"/>
                  <a:pt x="5273477" y="2970361"/>
                  <a:pt x="5283398" y="2972842"/>
                </a:cubicBezTo>
                <a:cubicBezTo>
                  <a:pt x="5293320" y="2975322"/>
                  <a:pt x="5300761" y="2976562"/>
                  <a:pt x="5305722" y="2976562"/>
                </a:cubicBezTo>
                <a:lnTo>
                  <a:pt x="5283398" y="2976562"/>
                </a:lnTo>
                <a:lnTo>
                  <a:pt x="5268515" y="2976562"/>
                </a:lnTo>
                <a:close/>
                <a:moveTo>
                  <a:pt x="5119687" y="2969121"/>
                </a:moveTo>
                <a:cubicBezTo>
                  <a:pt x="5119687" y="2974082"/>
                  <a:pt x="5120928" y="2976562"/>
                  <a:pt x="5123408" y="2976562"/>
                </a:cubicBezTo>
                <a:cubicBezTo>
                  <a:pt x="5125888" y="2976562"/>
                  <a:pt x="5127129" y="2976562"/>
                  <a:pt x="5127129" y="2976562"/>
                </a:cubicBezTo>
                <a:cubicBezTo>
                  <a:pt x="5127129" y="2981523"/>
                  <a:pt x="5125888" y="2984004"/>
                  <a:pt x="5123408" y="2984004"/>
                </a:cubicBezTo>
                <a:cubicBezTo>
                  <a:pt x="5120928" y="2984004"/>
                  <a:pt x="5119687" y="2984004"/>
                  <a:pt x="5119687" y="2984004"/>
                </a:cubicBezTo>
                <a:lnTo>
                  <a:pt x="5119687" y="2976562"/>
                </a:lnTo>
                <a:close/>
                <a:moveTo>
                  <a:pt x="4658320" y="2969121"/>
                </a:moveTo>
                <a:cubicBezTo>
                  <a:pt x="4658320" y="2969121"/>
                  <a:pt x="4662041" y="2969121"/>
                  <a:pt x="4669482" y="2969121"/>
                </a:cubicBezTo>
                <a:cubicBezTo>
                  <a:pt x="4676924" y="2969121"/>
                  <a:pt x="4683124" y="2969121"/>
                  <a:pt x="4688086" y="2969121"/>
                </a:cubicBezTo>
                <a:cubicBezTo>
                  <a:pt x="4698007" y="2974082"/>
                  <a:pt x="4705449" y="2976562"/>
                  <a:pt x="4710410" y="2976562"/>
                </a:cubicBezTo>
                <a:lnTo>
                  <a:pt x="4665761" y="2976562"/>
                </a:lnTo>
                <a:close/>
                <a:moveTo>
                  <a:pt x="4360664" y="2969121"/>
                </a:moveTo>
                <a:cubicBezTo>
                  <a:pt x="4365625" y="2969121"/>
                  <a:pt x="4368105" y="2971602"/>
                  <a:pt x="4368105" y="2976562"/>
                </a:cubicBezTo>
                <a:cubicBezTo>
                  <a:pt x="4368105" y="2976562"/>
                  <a:pt x="4366865" y="2977802"/>
                  <a:pt x="4364385" y="2980283"/>
                </a:cubicBezTo>
                <a:cubicBezTo>
                  <a:pt x="4361904" y="2982764"/>
                  <a:pt x="4358184" y="2981523"/>
                  <a:pt x="4353223" y="2976562"/>
                </a:cubicBezTo>
                <a:close/>
                <a:moveTo>
                  <a:pt x="5448969" y="2965400"/>
                </a:moveTo>
                <a:cubicBezTo>
                  <a:pt x="5450210" y="2965400"/>
                  <a:pt x="5452070" y="2966640"/>
                  <a:pt x="5454551" y="2969121"/>
                </a:cubicBezTo>
                <a:lnTo>
                  <a:pt x="5447109" y="2969121"/>
                </a:lnTo>
                <a:cubicBezTo>
                  <a:pt x="5447109" y="2966640"/>
                  <a:pt x="5447729" y="2965400"/>
                  <a:pt x="5448969" y="2965400"/>
                </a:cubicBezTo>
                <a:close/>
                <a:moveTo>
                  <a:pt x="5169917" y="2965400"/>
                </a:moveTo>
                <a:cubicBezTo>
                  <a:pt x="5171157" y="2965400"/>
                  <a:pt x="5171777" y="2966640"/>
                  <a:pt x="5171777" y="2969121"/>
                </a:cubicBezTo>
                <a:cubicBezTo>
                  <a:pt x="5171777" y="2969121"/>
                  <a:pt x="5169297" y="2969121"/>
                  <a:pt x="5164336" y="2969121"/>
                </a:cubicBezTo>
                <a:cubicBezTo>
                  <a:pt x="5166816" y="2966640"/>
                  <a:pt x="5168677" y="2965400"/>
                  <a:pt x="5169917" y="2965400"/>
                </a:cubicBezTo>
                <a:close/>
                <a:moveTo>
                  <a:pt x="5246191" y="2961680"/>
                </a:moveTo>
                <a:lnTo>
                  <a:pt x="5246191" y="2969121"/>
                </a:lnTo>
                <a:lnTo>
                  <a:pt x="5231308" y="2969121"/>
                </a:lnTo>
                <a:cubicBezTo>
                  <a:pt x="5236270" y="2964160"/>
                  <a:pt x="5241230" y="2961680"/>
                  <a:pt x="5246191" y="2961680"/>
                </a:cubicBezTo>
                <a:close/>
                <a:moveTo>
                  <a:pt x="4799707" y="2961680"/>
                </a:moveTo>
                <a:cubicBezTo>
                  <a:pt x="4804668" y="2961680"/>
                  <a:pt x="4807148" y="2962920"/>
                  <a:pt x="4807148" y="2965400"/>
                </a:cubicBezTo>
                <a:cubicBezTo>
                  <a:pt x="4807148" y="2967881"/>
                  <a:pt x="4804668" y="2969121"/>
                  <a:pt x="4799707" y="2969121"/>
                </a:cubicBezTo>
                <a:cubicBezTo>
                  <a:pt x="4799707" y="2964160"/>
                  <a:pt x="4799707" y="2961680"/>
                  <a:pt x="4799707" y="2961680"/>
                </a:cubicBezTo>
                <a:close/>
                <a:moveTo>
                  <a:pt x="4781103" y="2961680"/>
                </a:moveTo>
                <a:cubicBezTo>
                  <a:pt x="4783583" y="2961680"/>
                  <a:pt x="4786065" y="2961680"/>
                  <a:pt x="4788545" y="2961680"/>
                </a:cubicBezTo>
                <a:cubicBezTo>
                  <a:pt x="4791025" y="2961680"/>
                  <a:pt x="4789785" y="2964160"/>
                  <a:pt x="4784824" y="2969121"/>
                </a:cubicBezTo>
                <a:cubicBezTo>
                  <a:pt x="4779863" y="2974082"/>
                  <a:pt x="4777383" y="2974082"/>
                  <a:pt x="4777383" y="2969121"/>
                </a:cubicBezTo>
                <a:cubicBezTo>
                  <a:pt x="4777383" y="2964160"/>
                  <a:pt x="4778623" y="2961680"/>
                  <a:pt x="4781103" y="2961680"/>
                </a:cubicBezTo>
                <a:close/>
                <a:moveTo>
                  <a:pt x="4679714" y="2957029"/>
                </a:moveTo>
                <a:cubicBezTo>
                  <a:pt x="4680334" y="2957649"/>
                  <a:pt x="4680644" y="2959199"/>
                  <a:pt x="4680644" y="2961680"/>
                </a:cubicBezTo>
                <a:cubicBezTo>
                  <a:pt x="4675683" y="2961680"/>
                  <a:pt x="4673203" y="2961680"/>
                  <a:pt x="4673203" y="2961680"/>
                </a:cubicBezTo>
                <a:cubicBezTo>
                  <a:pt x="4673203" y="2961680"/>
                  <a:pt x="4674443" y="2960440"/>
                  <a:pt x="4676924" y="2957959"/>
                </a:cubicBezTo>
                <a:cubicBezTo>
                  <a:pt x="4678164" y="2956719"/>
                  <a:pt x="4679094" y="2956408"/>
                  <a:pt x="4679714" y="2957029"/>
                </a:cubicBezTo>
                <a:close/>
                <a:moveTo>
                  <a:pt x="5030390" y="2946797"/>
                </a:moveTo>
                <a:lnTo>
                  <a:pt x="5045273" y="2946797"/>
                </a:lnTo>
                <a:lnTo>
                  <a:pt x="5052715" y="2961680"/>
                </a:lnTo>
                <a:cubicBezTo>
                  <a:pt x="5052715" y="2961680"/>
                  <a:pt x="5053955" y="2961680"/>
                  <a:pt x="5056435" y="2961680"/>
                </a:cubicBezTo>
                <a:cubicBezTo>
                  <a:pt x="5058915" y="2961680"/>
                  <a:pt x="5062636" y="2961680"/>
                  <a:pt x="5067597" y="2961680"/>
                </a:cubicBezTo>
                <a:cubicBezTo>
                  <a:pt x="5072559" y="2961680"/>
                  <a:pt x="5075039" y="2961680"/>
                  <a:pt x="5075039" y="2961680"/>
                </a:cubicBezTo>
                <a:cubicBezTo>
                  <a:pt x="5075039" y="2961680"/>
                  <a:pt x="5075039" y="2959199"/>
                  <a:pt x="5075039" y="2954238"/>
                </a:cubicBezTo>
                <a:cubicBezTo>
                  <a:pt x="5075039" y="2954238"/>
                  <a:pt x="5077519" y="2954238"/>
                  <a:pt x="5082480" y="2954238"/>
                </a:cubicBezTo>
                <a:cubicBezTo>
                  <a:pt x="5087442" y="2954238"/>
                  <a:pt x="5087442" y="2956719"/>
                  <a:pt x="5082480" y="2961680"/>
                </a:cubicBezTo>
                <a:cubicBezTo>
                  <a:pt x="5082480" y="2961680"/>
                  <a:pt x="5084960" y="2961680"/>
                  <a:pt x="5089922" y="2961680"/>
                </a:cubicBezTo>
                <a:cubicBezTo>
                  <a:pt x="5094883" y="2961680"/>
                  <a:pt x="5097363" y="2964160"/>
                  <a:pt x="5097363" y="2969121"/>
                </a:cubicBezTo>
                <a:lnTo>
                  <a:pt x="5082480" y="2969121"/>
                </a:lnTo>
                <a:lnTo>
                  <a:pt x="5067597" y="2976562"/>
                </a:lnTo>
                <a:lnTo>
                  <a:pt x="5060156" y="2976562"/>
                </a:lnTo>
                <a:lnTo>
                  <a:pt x="5045273" y="2961680"/>
                </a:lnTo>
                <a:cubicBezTo>
                  <a:pt x="5045273" y="2956719"/>
                  <a:pt x="5042793" y="2952998"/>
                  <a:pt x="5037832" y="2950517"/>
                </a:cubicBezTo>
                <a:cubicBezTo>
                  <a:pt x="5032870" y="2948037"/>
                  <a:pt x="5030390" y="2946797"/>
                  <a:pt x="5030390" y="2946797"/>
                </a:cubicBezTo>
                <a:close/>
                <a:moveTo>
                  <a:pt x="4717851" y="2946797"/>
                </a:moveTo>
                <a:cubicBezTo>
                  <a:pt x="4717851" y="2946797"/>
                  <a:pt x="4727773" y="2949277"/>
                  <a:pt x="4747617" y="2954238"/>
                </a:cubicBezTo>
                <a:lnTo>
                  <a:pt x="4777383" y="2961680"/>
                </a:lnTo>
                <a:lnTo>
                  <a:pt x="4755058" y="2961680"/>
                </a:lnTo>
                <a:cubicBezTo>
                  <a:pt x="4750097" y="2961680"/>
                  <a:pt x="4745137" y="2961680"/>
                  <a:pt x="4740176" y="2961680"/>
                </a:cubicBezTo>
                <a:cubicBezTo>
                  <a:pt x="4735214" y="2961680"/>
                  <a:pt x="4730254" y="2961680"/>
                  <a:pt x="4725293" y="2961680"/>
                </a:cubicBezTo>
                <a:cubicBezTo>
                  <a:pt x="4725293" y="2961680"/>
                  <a:pt x="4725293" y="2960440"/>
                  <a:pt x="4725293" y="2957959"/>
                </a:cubicBezTo>
                <a:cubicBezTo>
                  <a:pt x="4725293" y="2955478"/>
                  <a:pt x="4722813" y="2954238"/>
                  <a:pt x="4717851" y="2954238"/>
                </a:cubicBezTo>
                <a:close/>
                <a:moveTo>
                  <a:pt x="5166196" y="2943076"/>
                </a:moveTo>
                <a:cubicBezTo>
                  <a:pt x="5164955" y="2943076"/>
                  <a:pt x="5164336" y="2944317"/>
                  <a:pt x="5164336" y="2946797"/>
                </a:cubicBezTo>
                <a:lnTo>
                  <a:pt x="5171777" y="2946797"/>
                </a:lnTo>
                <a:cubicBezTo>
                  <a:pt x="5169296" y="2944317"/>
                  <a:pt x="5167436" y="2943076"/>
                  <a:pt x="5166196" y="2943076"/>
                </a:cubicBezTo>
                <a:close/>
                <a:moveTo>
                  <a:pt x="5759648" y="2939355"/>
                </a:moveTo>
                <a:lnTo>
                  <a:pt x="5767090" y="2946797"/>
                </a:lnTo>
                <a:lnTo>
                  <a:pt x="5761509" y="2946797"/>
                </a:lnTo>
                <a:cubicBezTo>
                  <a:pt x="5757788" y="2946797"/>
                  <a:pt x="5754687" y="2946797"/>
                  <a:pt x="5752207" y="2946797"/>
                </a:cubicBezTo>
                <a:cubicBezTo>
                  <a:pt x="5757168" y="2946797"/>
                  <a:pt x="5758408" y="2945557"/>
                  <a:pt x="5755927" y="2943076"/>
                </a:cubicBezTo>
                <a:cubicBezTo>
                  <a:pt x="5753447" y="2940595"/>
                  <a:pt x="5754687" y="2939355"/>
                  <a:pt x="5759648" y="2939355"/>
                </a:cubicBezTo>
                <a:close/>
                <a:moveTo>
                  <a:pt x="5692676" y="2939355"/>
                </a:moveTo>
                <a:lnTo>
                  <a:pt x="5692676" y="2946797"/>
                </a:lnTo>
                <a:lnTo>
                  <a:pt x="5685234" y="2946797"/>
                </a:lnTo>
                <a:cubicBezTo>
                  <a:pt x="5685234" y="2941836"/>
                  <a:pt x="5687714" y="2939355"/>
                  <a:pt x="5692676" y="2939355"/>
                </a:cubicBezTo>
                <a:close/>
                <a:moveTo>
                  <a:pt x="5655468" y="2939355"/>
                </a:moveTo>
                <a:cubicBezTo>
                  <a:pt x="5655468" y="2939355"/>
                  <a:pt x="5657949" y="2939355"/>
                  <a:pt x="5662910" y="2939355"/>
                </a:cubicBezTo>
                <a:cubicBezTo>
                  <a:pt x="5667871" y="2939355"/>
                  <a:pt x="5670351" y="2939355"/>
                  <a:pt x="5670351" y="2939355"/>
                </a:cubicBezTo>
                <a:cubicBezTo>
                  <a:pt x="5670351" y="2939355"/>
                  <a:pt x="5667871" y="2941836"/>
                  <a:pt x="5662910" y="2946797"/>
                </a:cubicBezTo>
                <a:cubicBezTo>
                  <a:pt x="5657949" y="2946797"/>
                  <a:pt x="5655468" y="2946797"/>
                  <a:pt x="5655468" y="2946797"/>
                </a:cubicBezTo>
                <a:cubicBezTo>
                  <a:pt x="5655468" y="2946797"/>
                  <a:pt x="5655468" y="2944316"/>
                  <a:pt x="5655468" y="2939355"/>
                </a:cubicBezTo>
                <a:close/>
                <a:moveTo>
                  <a:pt x="4561582" y="2939355"/>
                </a:moveTo>
                <a:lnTo>
                  <a:pt x="4576465" y="2939355"/>
                </a:lnTo>
                <a:lnTo>
                  <a:pt x="4576465" y="2946797"/>
                </a:lnTo>
                <a:cubicBezTo>
                  <a:pt x="4571503" y="2946797"/>
                  <a:pt x="4566543" y="2944316"/>
                  <a:pt x="4561582" y="2939355"/>
                </a:cubicBezTo>
                <a:close/>
                <a:moveTo>
                  <a:pt x="4442519" y="2939355"/>
                </a:moveTo>
                <a:lnTo>
                  <a:pt x="4457402" y="2939355"/>
                </a:lnTo>
                <a:lnTo>
                  <a:pt x="4472285" y="2946797"/>
                </a:lnTo>
                <a:cubicBezTo>
                  <a:pt x="4472285" y="2946797"/>
                  <a:pt x="4471045" y="2948037"/>
                  <a:pt x="4468564" y="2950517"/>
                </a:cubicBezTo>
                <a:cubicBezTo>
                  <a:pt x="4466084" y="2952998"/>
                  <a:pt x="4463603" y="2952998"/>
                  <a:pt x="4461123" y="2950517"/>
                </a:cubicBezTo>
                <a:cubicBezTo>
                  <a:pt x="4458643" y="2948037"/>
                  <a:pt x="4454922" y="2946797"/>
                  <a:pt x="4449961" y="2946797"/>
                </a:cubicBezTo>
                <a:close/>
                <a:moveTo>
                  <a:pt x="4368105" y="2939355"/>
                </a:moveTo>
                <a:lnTo>
                  <a:pt x="4382988" y="2946797"/>
                </a:lnTo>
                <a:lnTo>
                  <a:pt x="4382988" y="2954238"/>
                </a:lnTo>
                <a:lnTo>
                  <a:pt x="4368105" y="2954238"/>
                </a:lnTo>
                <a:lnTo>
                  <a:pt x="4360664" y="2954238"/>
                </a:lnTo>
                <a:cubicBezTo>
                  <a:pt x="4360664" y="2954238"/>
                  <a:pt x="4363144" y="2951758"/>
                  <a:pt x="4368105" y="2946797"/>
                </a:cubicBezTo>
                <a:cubicBezTo>
                  <a:pt x="4368105" y="2941836"/>
                  <a:pt x="4368105" y="2939355"/>
                  <a:pt x="4368105" y="2939355"/>
                </a:cubicBezTo>
                <a:close/>
                <a:moveTo>
                  <a:pt x="4323457" y="2939355"/>
                </a:moveTo>
                <a:lnTo>
                  <a:pt x="4338340" y="2939355"/>
                </a:lnTo>
                <a:lnTo>
                  <a:pt x="4330898" y="2946797"/>
                </a:lnTo>
                <a:close/>
                <a:moveTo>
                  <a:pt x="5594077" y="2935635"/>
                </a:moveTo>
                <a:cubicBezTo>
                  <a:pt x="5595318" y="2935635"/>
                  <a:pt x="5595937" y="2936875"/>
                  <a:pt x="5595937" y="2939355"/>
                </a:cubicBezTo>
                <a:lnTo>
                  <a:pt x="5588496" y="2939355"/>
                </a:lnTo>
                <a:cubicBezTo>
                  <a:pt x="5590976" y="2936875"/>
                  <a:pt x="5592837" y="2935635"/>
                  <a:pt x="5594077" y="2935635"/>
                </a:cubicBezTo>
                <a:close/>
                <a:moveTo>
                  <a:pt x="5380136" y="2931914"/>
                </a:moveTo>
                <a:cubicBezTo>
                  <a:pt x="5380136" y="2931914"/>
                  <a:pt x="5382617" y="2931914"/>
                  <a:pt x="5387578" y="2931914"/>
                </a:cubicBezTo>
                <a:cubicBezTo>
                  <a:pt x="5392539" y="2931914"/>
                  <a:pt x="5395019" y="2931914"/>
                  <a:pt x="5395019" y="2931914"/>
                </a:cubicBezTo>
                <a:lnTo>
                  <a:pt x="5387578" y="2939355"/>
                </a:lnTo>
                <a:close/>
                <a:moveTo>
                  <a:pt x="4740176" y="2931914"/>
                </a:moveTo>
                <a:cubicBezTo>
                  <a:pt x="4740176" y="2931914"/>
                  <a:pt x="4742656" y="2931914"/>
                  <a:pt x="4747617" y="2931914"/>
                </a:cubicBezTo>
                <a:cubicBezTo>
                  <a:pt x="4747617" y="2931914"/>
                  <a:pt x="4747617" y="2933154"/>
                  <a:pt x="4747617" y="2935635"/>
                </a:cubicBezTo>
                <a:cubicBezTo>
                  <a:pt x="4747617" y="2938115"/>
                  <a:pt x="4747617" y="2939355"/>
                  <a:pt x="4747617" y="2939355"/>
                </a:cubicBezTo>
                <a:close/>
                <a:moveTo>
                  <a:pt x="4699248" y="2931914"/>
                </a:moveTo>
                <a:cubicBezTo>
                  <a:pt x="4701728" y="2931914"/>
                  <a:pt x="4704209" y="2934395"/>
                  <a:pt x="4706689" y="2939355"/>
                </a:cubicBezTo>
                <a:cubicBezTo>
                  <a:pt x="4709169" y="2944316"/>
                  <a:pt x="4705449" y="2946797"/>
                  <a:pt x="4695527" y="2946797"/>
                </a:cubicBezTo>
                <a:lnTo>
                  <a:pt x="4680644" y="2939355"/>
                </a:lnTo>
                <a:lnTo>
                  <a:pt x="4688086" y="2939355"/>
                </a:lnTo>
                <a:lnTo>
                  <a:pt x="4695527" y="2939355"/>
                </a:lnTo>
                <a:cubicBezTo>
                  <a:pt x="4695527" y="2934395"/>
                  <a:pt x="4696768" y="2931914"/>
                  <a:pt x="4699248" y="2931914"/>
                </a:cubicBezTo>
                <a:close/>
                <a:moveTo>
                  <a:pt x="4241602" y="2931914"/>
                </a:moveTo>
                <a:lnTo>
                  <a:pt x="4249043" y="2931914"/>
                </a:lnTo>
                <a:cubicBezTo>
                  <a:pt x="4258965" y="2936875"/>
                  <a:pt x="4263926" y="2939355"/>
                  <a:pt x="4263926" y="2939355"/>
                </a:cubicBezTo>
                <a:lnTo>
                  <a:pt x="4286250" y="2946797"/>
                </a:lnTo>
                <a:cubicBezTo>
                  <a:pt x="4291211" y="2946797"/>
                  <a:pt x="4296172" y="2946797"/>
                  <a:pt x="4301133" y="2946797"/>
                </a:cubicBezTo>
                <a:cubicBezTo>
                  <a:pt x="4306094" y="2946797"/>
                  <a:pt x="4311055" y="2946797"/>
                  <a:pt x="4316016" y="2946797"/>
                </a:cubicBezTo>
                <a:lnTo>
                  <a:pt x="4271367" y="2954238"/>
                </a:lnTo>
                <a:cubicBezTo>
                  <a:pt x="4266406" y="2949277"/>
                  <a:pt x="4261445" y="2946797"/>
                  <a:pt x="4256484" y="2946797"/>
                </a:cubicBezTo>
                <a:close/>
                <a:moveTo>
                  <a:pt x="5940103" y="2928193"/>
                </a:moveTo>
                <a:cubicBezTo>
                  <a:pt x="5943824" y="2928193"/>
                  <a:pt x="5948164" y="2929433"/>
                  <a:pt x="5953125" y="2931914"/>
                </a:cubicBezTo>
                <a:cubicBezTo>
                  <a:pt x="5963046" y="2936875"/>
                  <a:pt x="5968008" y="2939355"/>
                  <a:pt x="5968008" y="2939355"/>
                </a:cubicBezTo>
                <a:lnTo>
                  <a:pt x="5982890" y="2946797"/>
                </a:lnTo>
                <a:lnTo>
                  <a:pt x="5990332" y="2946797"/>
                </a:lnTo>
                <a:cubicBezTo>
                  <a:pt x="5985370" y="2946797"/>
                  <a:pt x="5982890" y="2949277"/>
                  <a:pt x="5982890" y="2954238"/>
                </a:cubicBezTo>
                <a:cubicBezTo>
                  <a:pt x="5982890" y="2954238"/>
                  <a:pt x="5985370" y="2955478"/>
                  <a:pt x="5990332" y="2957959"/>
                </a:cubicBezTo>
                <a:cubicBezTo>
                  <a:pt x="5995293" y="2960440"/>
                  <a:pt x="6000253" y="2961680"/>
                  <a:pt x="6005215" y="2961680"/>
                </a:cubicBezTo>
                <a:lnTo>
                  <a:pt x="6064746" y="2991445"/>
                </a:lnTo>
                <a:cubicBezTo>
                  <a:pt x="6094511" y="3006328"/>
                  <a:pt x="6119316" y="3016250"/>
                  <a:pt x="6139160" y="3021211"/>
                </a:cubicBezTo>
                <a:cubicBezTo>
                  <a:pt x="6149081" y="3026172"/>
                  <a:pt x="6160243" y="3033613"/>
                  <a:pt x="6172646" y="3043535"/>
                </a:cubicBezTo>
                <a:cubicBezTo>
                  <a:pt x="6185049" y="3053457"/>
                  <a:pt x="6191250" y="3058418"/>
                  <a:pt x="6191250" y="3058418"/>
                </a:cubicBezTo>
                <a:cubicBezTo>
                  <a:pt x="6191250" y="3058418"/>
                  <a:pt x="6192490" y="3060899"/>
                  <a:pt x="6194970" y="3065859"/>
                </a:cubicBezTo>
                <a:cubicBezTo>
                  <a:pt x="6197451" y="3070820"/>
                  <a:pt x="6198691" y="3073301"/>
                  <a:pt x="6198691" y="3073301"/>
                </a:cubicBezTo>
                <a:lnTo>
                  <a:pt x="6191250" y="3073301"/>
                </a:lnTo>
                <a:lnTo>
                  <a:pt x="6176367" y="3065859"/>
                </a:lnTo>
                <a:cubicBezTo>
                  <a:pt x="6171406" y="3070820"/>
                  <a:pt x="6167685" y="3072061"/>
                  <a:pt x="6165205" y="3069580"/>
                </a:cubicBezTo>
                <a:cubicBezTo>
                  <a:pt x="6162725" y="3067099"/>
                  <a:pt x="6161484" y="3064619"/>
                  <a:pt x="6161484" y="3062139"/>
                </a:cubicBezTo>
                <a:cubicBezTo>
                  <a:pt x="6161484" y="3059658"/>
                  <a:pt x="6156523" y="3054697"/>
                  <a:pt x="6146601" y="3047256"/>
                </a:cubicBezTo>
                <a:cubicBezTo>
                  <a:pt x="6136680" y="3039814"/>
                  <a:pt x="6129238" y="3038574"/>
                  <a:pt x="6124277" y="3043535"/>
                </a:cubicBezTo>
                <a:cubicBezTo>
                  <a:pt x="6129238" y="3048496"/>
                  <a:pt x="6131718" y="3050976"/>
                  <a:pt x="6131718" y="3050976"/>
                </a:cubicBezTo>
                <a:lnTo>
                  <a:pt x="6094511" y="3021211"/>
                </a:lnTo>
                <a:cubicBezTo>
                  <a:pt x="6094511" y="3016250"/>
                  <a:pt x="6079629" y="3008809"/>
                  <a:pt x="6049863" y="2998887"/>
                </a:cubicBezTo>
                <a:lnTo>
                  <a:pt x="6027539" y="2984004"/>
                </a:lnTo>
                <a:cubicBezTo>
                  <a:pt x="6022577" y="2984004"/>
                  <a:pt x="6018857" y="2982764"/>
                  <a:pt x="6016377" y="2980283"/>
                </a:cubicBezTo>
                <a:cubicBezTo>
                  <a:pt x="6013897" y="2977802"/>
                  <a:pt x="6011415" y="2976562"/>
                  <a:pt x="6008935" y="2976562"/>
                </a:cubicBezTo>
                <a:cubicBezTo>
                  <a:pt x="6006455" y="2976562"/>
                  <a:pt x="6002734" y="2976562"/>
                  <a:pt x="5997773" y="2976562"/>
                </a:cubicBezTo>
                <a:cubicBezTo>
                  <a:pt x="5997773" y="2971602"/>
                  <a:pt x="5995293" y="2969121"/>
                  <a:pt x="5990332" y="2969121"/>
                </a:cubicBezTo>
                <a:cubicBezTo>
                  <a:pt x="5985370" y="2969121"/>
                  <a:pt x="5982890" y="2969121"/>
                  <a:pt x="5982890" y="2969121"/>
                </a:cubicBezTo>
                <a:cubicBezTo>
                  <a:pt x="5977929" y="2964160"/>
                  <a:pt x="5975449" y="2961680"/>
                  <a:pt x="5975449" y="2961680"/>
                </a:cubicBezTo>
                <a:cubicBezTo>
                  <a:pt x="5970488" y="2961680"/>
                  <a:pt x="5965527" y="2959199"/>
                  <a:pt x="5960566" y="2954238"/>
                </a:cubicBezTo>
                <a:lnTo>
                  <a:pt x="5953125" y="2946797"/>
                </a:lnTo>
                <a:lnTo>
                  <a:pt x="5930801" y="2931914"/>
                </a:lnTo>
                <a:cubicBezTo>
                  <a:pt x="5933281" y="2929433"/>
                  <a:pt x="5936382" y="2928193"/>
                  <a:pt x="5940103" y="2928193"/>
                </a:cubicBezTo>
                <a:close/>
                <a:moveTo>
                  <a:pt x="5439668" y="2924473"/>
                </a:moveTo>
                <a:lnTo>
                  <a:pt x="5461992" y="2931914"/>
                </a:lnTo>
                <a:cubicBezTo>
                  <a:pt x="5466953" y="2936875"/>
                  <a:pt x="5470674" y="2939355"/>
                  <a:pt x="5473154" y="2939355"/>
                </a:cubicBezTo>
                <a:cubicBezTo>
                  <a:pt x="5475634" y="2939355"/>
                  <a:pt x="5476875" y="2941836"/>
                  <a:pt x="5476875" y="2946797"/>
                </a:cubicBezTo>
                <a:lnTo>
                  <a:pt x="5447109" y="2946797"/>
                </a:lnTo>
                <a:cubicBezTo>
                  <a:pt x="5447109" y="2941836"/>
                  <a:pt x="5444629" y="2939355"/>
                  <a:pt x="5439668" y="2939355"/>
                </a:cubicBezTo>
                <a:cubicBezTo>
                  <a:pt x="5439668" y="2934395"/>
                  <a:pt x="5442148" y="2931914"/>
                  <a:pt x="5447109" y="2931914"/>
                </a:cubicBezTo>
                <a:lnTo>
                  <a:pt x="5439668" y="2931914"/>
                </a:lnTo>
                <a:close/>
                <a:moveTo>
                  <a:pt x="4494609" y="2917031"/>
                </a:moveTo>
                <a:lnTo>
                  <a:pt x="4509492" y="2924473"/>
                </a:lnTo>
                <a:cubicBezTo>
                  <a:pt x="4504531" y="2924473"/>
                  <a:pt x="4497090" y="2924473"/>
                  <a:pt x="4487168" y="2924473"/>
                </a:cubicBezTo>
                <a:close/>
                <a:moveTo>
                  <a:pt x="4282529" y="2917031"/>
                </a:moveTo>
                <a:cubicBezTo>
                  <a:pt x="4285010" y="2917031"/>
                  <a:pt x="4286250" y="2917031"/>
                  <a:pt x="4286250" y="2917031"/>
                </a:cubicBezTo>
                <a:lnTo>
                  <a:pt x="4271367" y="2931914"/>
                </a:lnTo>
                <a:lnTo>
                  <a:pt x="4271367" y="2924473"/>
                </a:lnTo>
                <a:cubicBezTo>
                  <a:pt x="4276328" y="2919512"/>
                  <a:pt x="4280049" y="2917031"/>
                  <a:pt x="4282529" y="2917031"/>
                </a:cubicBezTo>
                <a:close/>
                <a:moveTo>
                  <a:pt x="5629424" y="2913310"/>
                </a:moveTo>
                <a:cubicBezTo>
                  <a:pt x="5631904" y="2913310"/>
                  <a:pt x="5633144" y="2914551"/>
                  <a:pt x="5633144" y="2917031"/>
                </a:cubicBezTo>
                <a:lnTo>
                  <a:pt x="5625703" y="2924473"/>
                </a:lnTo>
                <a:lnTo>
                  <a:pt x="5618261" y="2917031"/>
                </a:lnTo>
                <a:cubicBezTo>
                  <a:pt x="5623222" y="2914551"/>
                  <a:pt x="5626943" y="2913310"/>
                  <a:pt x="5629424" y="2913310"/>
                </a:cubicBezTo>
                <a:close/>
                <a:moveTo>
                  <a:pt x="5505711" y="2912380"/>
                </a:moveTo>
                <a:cubicBezTo>
                  <a:pt x="5507571" y="2911760"/>
                  <a:pt x="5509121" y="2912070"/>
                  <a:pt x="5510361" y="2913310"/>
                </a:cubicBezTo>
                <a:cubicBezTo>
                  <a:pt x="5512841" y="2915791"/>
                  <a:pt x="5512841" y="2918271"/>
                  <a:pt x="5510361" y="2920752"/>
                </a:cubicBezTo>
                <a:cubicBezTo>
                  <a:pt x="5507881" y="2923233"/>
                  <a:pt x="5504160" y="2924473"/>
                  <a:pt x="5499199" y="2924473"/>
                </a:cubicBezTo>
                <a:lnTo>
                  <a:pt x="5499199" y="2917031"/>
                </a:lnTo>
                <a:cubicBezTo>
                  <a:pt x="5501680" y="2914551"/>
                  <a:pt x="5503850" y="2913001"/>
                  <a:pt x="5505711" y="2912380"/>
                </a:cubicBezTo>
                <a:close/>
                <a:moveTo>
                  <a:pt x="5878711" y="2909590"/>
                </a:moveTo>
                <a:cubicBezTo>
                  <a:pt x="5878711" y="2909590"/>
                  <a:pt x="5881191" y="2909590"/>
                  <a:pt x="5886152" y="2909590"/>
                </a:cubicBezTo>
                <a:cubicBezTo>
                  <a:pt x="5886152" y="2909590"/>
                  <a:pt x="5886152" y="2912070"/>
                  <a:pt x="5886152" y="2917031"/>
                </a:cubicBezTo>
                <a:cubicBezTo>
                  <a:pt x="5886152" y="2917031"/>
                  <a:pt x="5884911" y="2917031"/>
                  <a:pt x="5882431" y="2917031"/>
                </a:cubicBezTo>
                <a:cubicBezTo>
                  <a:pt x="5879951" y="2917031"/>
                  <a:pt x="5878711" y="2917031"/>
                  <a:pt x="5878711" y="2917031"/>
                </a:cubicBezTo>
                <a:cubicBezTo>
                  <a:pt x="5878711" y="2912070"/>
                  <a:pt x="5878711" y="2909590"/>
                  <a:pt x="5878711" y="2909590"/>
                </a:cubicBezTo>
                <a:close/>
                <a:moveTo>
                  <a:pt x="5722441" y="2909590"/>
                </a:moveTo>
                <a:lnTo>
                  <a:pt x="5729883" y="2909590"/>
                </a:lnTo>
                <a:lnTo>
                  <a:pt x="5722441" y="2917031"/>
                </a:lnTo>
                <a:close/>
                <a:moveTo>
                  <a:pt x="5659189" y="2909590"/>
                </a:moveTo>
                <a:cubicBezTo>
                  <a:pt x="5666631" y="2909590"/>
                  <a:pt x="5672831" y="2909590"/>
                  <a:pt x="5677793" y="2909590"/>
                </a:cubicBezTo>
                <a:lnTo>
                  <a:pt x="5677793" y="2917031"/>
                </a:lnTo>
                <a:cubicBezTo>
                  <a:pt x="5657949" y="2921992"/>
                  <a:pt x="5648027" y="2921992"/>
                  <a:pt x="5648027" y="2917031"/>
                </a:cubicBezTo>
                <a:cubicBezTo>
                  <a:pt x="5648027" y="2912070"/>
                  <a:pt x="5651748" y="2909590"/>
                  <a:pt x="5659189" y="2909590"/>
                </a:cubicBezTo>
                <a:close/>
                <a:moveTo>
                  <a:pt x="5350371" y="2909590"/>
                </a:moveTo>
                <a:cubicBezTo>
                  <a:pt x="5355332" y="2909590"/>
                  <a:pt x="5357812" y="2912070"/>
                  <a:pt x="5357812" y="2917031"/>
                </a:cubicBezTo>
                <a:lnTo>
                  <a:pt x="5350371" y="2917031"/>
                </a:lnTo>
                <a:cubicBezTo>
                  <a:pt x="5345410" y="2912070"/>
                  <a:pt x="5345410" y="2909590"/>
                  <a:pt x="5350371" y="2909590"/>
                </a:cubicBezTo>
                <a:close/>
                <a:moveTo>
                  <a:pt x="4457402" y="2909590"/>
                </a:moveTo>
                <a:lnTo>
                  <a:pt x="4464843" y="2909590"/>
                </a:lnTo>
                <a:cubicBezTo>
                  <a:pt x="4469805" y="2909590"/>
                  <a:pt x="4473526" y="2910830"/>
                  <a:pt x="4476006" y="2913310"/>
                </a:cubicBezTo>
                <a:cubicBezTo>
                  <a:pt x="4478486" y="2915791"/>
                  <a:pt x="4479726" y="2917031"/>
                  <a:pt x="4479726" y="2917031"/>
                </a:cubicBezTo>
                <a:lnTo>
                  <a:pt x="4464843" y="2917031"/>
                </a:lnTo>
                <a:close/>
                <a:moveTo>
                  <a:pt x="4412754" y="2909590"/>
                </a:moveTo>
                <a:cubicBezTo>
                  <a:pt x="4417715" y="2909590"/>
                  <a:pt x="4417715" y="2912070"/>
                  <a:pt x="4412754" y="2917031"/>
                </a:cubicBezTo>
                <a:cubicBezTo>
                  <a:pt x="4412754" y="2917031"/>
                  <a:pt x="4412754" y="2918271"/>
                  <a:pt x="4412754" y="2920752"/>
                </a:cubicBezTo>
                <a:cubicBezTo>
                  <a:pt x="4412754" y="2923233"/>
                  <a:pt x="4415234" y="2924473"/>
                  <a:pt x="4420195" y="2924473"/>
                </a:cubicBezTo>
                <a:lnTo>
                  <a:pt x="4420195" y="2931914"/>
                </a:lnTo>
                <a:lnTo>
                  <a:pt x="4368105" y="2931914"/>
                </a:lnTo>
                <a:lnTo>
                  <a:pt x="4360664" y="2931914"/>
                </a:lnTo>
                <a:cubicBezTo>
                  <a:pt x="4360664" y="2931914"/>
                  <a:pt x="4360664" y="2930674"/>
                  <a:pt x="4360664" y="2928193"/>
                </a:cubicBezTo>
                <a:cubicBezTo>
                  <a:pt x="4360664" y="2925713"/>
                  <a:pt x="4358184" y="2924473"/>
                  <a:pt x="4353223" y="2924473"/>
                </a:cubicBezTo>
                <a:cubicBezTo>
                  <a:pt x="4348262" y="2924473"/>
                  <a:pt x="4345781" y="2924473"/>
                  <a:pt x="4345781" y="2924473"/>
                </a:cubicBezTo>
                <a:cubicBezTo>
                  <a:pt x="4345781" y="2924473"/>
                  <a:pt x="4344541" y="2924473"/>
                  <a:pt x="4342061" y="2924473"/>
                </a:cubicBezTo>
                <a:cubicBezTo>
                  <a:pt x="4339580" y="2924473"/>
                  <a:pt x="4335859" y="2921992"/>
                  <a:pt x="4330898" y="2917031"/>
                </a:cubicBezTo>
                <a:cubicBezTo>
                  <a:pt x="4340820" y="2917031"/>
                  <a:pt x="4353223" y="2919512"/>
                  <a:pt x="4368105" y="2924473"/>
                </a:cubicBezTo>
                <a:cubicBezTo>
                  <a:pt x="4392910" y="2924473"/>
                  <a:pt x="4405313" y="2921992"/>
                  <a:pt x="4405313" y="2917031"/>
                </a:cubicBezTo>
                <a:cubicBezTo>
                  <a:pt x="4405313" y="2912070"/>
                  <a:pt x="4407793" y="2909590"/>
                  <a:pt x="4412754" y="2909590"/>
                </a:cubicBezTo>
                <a:close/>
                <a:moveTo>
                  <a:pt x="4375547" y="2909590"/>
                </a:moveTo>
                <a:cubicBezTo>
                  <a:pt x="4375547" y="2909590"/>
                  <a:pt x="4375547" y="2912070"/>
                  <a:pt x="4375547" y="2917031"/>
                </a:cubicBezTo>
                <a:lnTo>
                  <a:pt x="4360664" y="2917031"/>
                </a:lnTo>
                <a:close/>
                <a:moveTo>
                  <a:pt x="4643437" y="2905869"/>
                </a:moveTo>
                <a:lnTo>
                  <a:pt x="4650879" y="2909590"/>
                </a:lnTo>
                <a:cubicBezTo>
                  <a:pt x="4648398" y="2909590"/>
                  <a:pt x="4646538" y="2909280"/>
                  <a:pt x="4645298" y="2908660"/>
                </a:cubicBezTo>
                <a:close/>
                <a:moveTo>
                  <a:pt x="5901035" y="2902148"/>
                </a:moveTo>
                <a:cubicBezTo>
                  <a:pt x="5901035" y="2907109"/>
                  <a:pt x="5905996" y="2912070"/>
                  <a:pt x="5915918" y="2917031"/>
                </a:cubicBezTo>
                <a:cubicBezTo>
                  <a:pt x="5920879" y="2921992"/>
                  <a:pt x="5923359" y="2925713"/>
                  <a:pt x="5923359" y="2928193"/>
                </a:cubicBezTo>
                <a:cubicBezTo>
                  <a:pt x="5923359" y="2930674"/>
                  <a:pt x="5920879" y="2931914"/>
                  <a:pt x="5915918" y="2931914"/>
                </a:cubicBezTo>
                <a:lnTo>
                  <a:pt x="5908476" y="2924473"/>
                </a:lnTo>
                <a:cubicBezTo>
                  <a:pt x="5903515" y="2919512"/>
                  <a:pt x="5901035" y="2915791"/>
                  <a:pt x="5901035" y="2913310"/>
                </a:cubicBezTo>
                <a:cubicBezTo>
                  <a:pt x="5901035" y="2910830"/>
                  <a:pt x="5898555" y="2909590"/>
                  <a:pt x="5893593" y="2909590"/>
                </a:cubicBezTo>
                <a:close/>
                <a:moveTo>
                  <a:pt x="5532685" y="2902148"/>
                </a:moveTo>
                <a:cubicBezTo>
                  <a:pt x="5535165" y="2902148"/>
                  <a:pt x="5536406" y="2902148"/>
                  <a:pt x="5536406" y="2902148"/>
                </a:cubicBezTo>
                <a:lnTo>
                  <a:pt x="5528965" y="2909590"/>
                </a:lnTo>
                <a:cubicBezTo>
                  <a:pt x="5524003" y="2909590"/>
                  <a:pt x="5522764" y="2908350"/>
                  <a:pt x="5525244" y="2905869"/>
                </a:cubicBezTo>
                <a:cubicBezTo>
                  <a:pt x="5527724" y="2903388"/>
                  <a:pt x="5530205" y="2902148"/>
                  <a:pt x="5532685" y="2902148"/>
                </a:cubicBezTo>
                <a:close/>
                <a:moveTo>
                  <a:pt x="5320605" y="2902148"/>
                </a:moveTo>
                <a:lnTo>
                  <a:pt x="5328047" y="2909590"/>
                </a:lnTo>
                <a:cubicBezTo>
                  <a:pt x="5328047" y="2914551"/>
                  <a:pt x="5325567" y="2917031"/>
                  <a:pt x="5320605" y="2917031"/>
                </a:cubicBezTo>
                <a:cubicBezTo>
                  <a:pt x="5315644" y="2912070"/>
                  <a:pt x="5313164" y="2909590"/>
                  <a:pt x="5313164" y="2909590"/>
                </a:cubicBezTo>
                <a:cubicBezTo>
                  <a:pt x="5313164" y="2904629"/>
                  <a:pt x="5315644" y="2902148"/>
                  <a:pt x="5320605" y="2902148"/>
                </a:cubicBezTo>
                <a:close/>
                <a:moveTo>
                  <a:pt x="4635996" y="2902148"/>
                </a:moveTo>
                <a:lnTo>
                  <a:pt x="4641577" y="2903079"/>
                </a:lnTo>
                <a:cubicBezTo>
                  <a:pt x="4642817" y="2903699"/>
                  <a:pt x="4643437" y="2904629"/>
                  <a:pt x="4643437" y="2905869"/>
                </a:cubicBezTo>
                <a:close/>
                <a:moveTo>
                  <a:pt x="4613672" y="2902148"/>
                </a:moveTo>
                <a:cubicBezTo>
                  <a:pt x="4613672" y="2907109"/>
                  <a:pt x="4613672" y="2909590"/>
                  <a:pt x="4613672" y="2909590"/>
                </a:cubicBezTo>
                <a:cubicBezTo>
                  <a:pt x="4618633" y="2909590"/>
                  <a:pt x="4621113" y="2908350"/>
                  <a:pt x="4621113" y="2905869"/>
                </a:cubicBezTo>
                <a:cubicBezTo>
                  <a:pt x="4621113" y="2903388"/>
                  <a:pt x="4618633" y="2902148"/>
                  <a:pt x="4613672" y="2902148"/>
                </a:cubicBezTo>
                <a:close/>
                <a:moveTo>
                  <a:pt x="4189512" y="2902148"/>
                </a:moveTo>
                <a:lnTo>
                  <a:pt x="4249043" y="2909590"/>
                </a:lnTo>
                <a:lnTo>
                  <a:pt x="4256484" y="2924473"/>
                </a:lnTo>
                <a:cubicBezTo>
                  <a:pt x="4256484" y="2924473"/>
                  <a:pt x="4252764" y="2923233"/>
                  <a:pt x="4245322" y="2920752"/>
                </a:cubicBezTo>
                <a:cubicBezTo>
                  <a:pt x="4237881" y="2918271"/>
                  <a:pt x="4230439" y="2915791"/>
                  <a:pt x="4222998" y="2913310"/>
                </a:cubicBezTo>
                <a:cubicBezTo>
                  <a:pt x="4215557" y="2910830"/>
                  <a:pt x="4208115" y="2908350"/>
                  <a:pt x="4200674" y="2905869"/>
                </a:cubicBezTo>
                <a:cubicBezTo>
                  <a:pt x="4193232" y="2903388"/>
                  <a:pt x="4189512" y="2902148"/>
                  <a:pt x="4189512" y="2902148"/>
                </a:cubicBezTo>
                <a:close/>
                <a:moveTo>
                  <a:pt x="5856386" y="2894707"/>
                </a:moveTo>
                <a:cubicBezTo>
                  <a:pt x="5861348" y="2894707"/>
                  <a:pt x="5863828" y="2894707"/>
                  <a:pt x="5863828" y="2894707"/>
                </a:cubicBezTo>
                <a:lnTo>
                  <a:pt x="5871269" y="2902148"/>
                </a:lnTo>
                <a:lnTo>
                  <a:pt x="5867549" y="2902148"/>
                </a:lnTo>
                <a:cubicBezTo>
                  <a:pt x="5865068" y="2902148"/>
                  <a:pt x="5863828" y="2902148"/>
                  <a:pt x="5863828" y="2902148"/>
                </a:cubicBezTo>
                <a:close/>
                <a:moveTo>
                  <a:pt x="5781972" y="2894707"/>
                </a:moveTo>
                <a:cubicBezTo>
                  <a:pt x="5786934" y="2894707"/>
                  <a:pt x="5789414" y="2894707"/>
                  <a:pt x="5789414" y="2894707"/>
                </a:cubicBezTo>
                <a:cubicBezTo>
                  <a:pt x="5789414" y="2894707"/>
                  <a:pt x="5790654" y="2895947"/>
                  <a:pt x="5793135" y="2898428"/>
                </a:cubicBezTo>
                <a:cubicBezTo>
                  <a:pt x="5795615" y="2900908"/>
                  <a:pt x="5799335" y="2902148"/>
                  <a:pt x="5804297" y="2902148"/>
                </a:cubicBezTo>
                <a:lnTo>
                  <a:pt x="5789414" y="2902148"/>
                </a:lnTo>
                <a:close/>
                <a:moveTo>
                  <a:pt x="5700117" y="2894707"/>
                </a:moveTo>
                <a:cubicBezTo>
                  <a:pt x="5700117" y="2894707"/>
                  <a:pt x="5702597" y="2894707"/>
                  <a:pt x="5707558" y="2894707"/>
                </a:cubicBezTo>
                <a:cubicBezTo>
                  <a:pt x="5707558" y="2899668"/>
                  <a:pt x="5705078" y="2902148"/>
                  <a:pt x="5700117" y="2902148"/>
                </a:cubicBezTo>
                <a:cubicBezTo>
                  <a:pt x="5700117" y="2897188"/>
                  <a:pt x="5700117" y="2894707"/>
                  <a:pt x="5700117" y="2894707"/>
                </a:cubicBezTo>
                <a:close/>
                <a:moveTo>
                  <a:pt x="4368105" y="2894707"/>
                </a:moveTo>
                <a:cubicBezTo>
                  <a:pt x="4373067" y="2894707"/>
                  <a:pt x="4378027" y="2897188"/>
                  <a:pt x="4382988" y="2902148"/>
                </a:cubicBezTo>
                <a:lnTo>
                  <a:pt x="4375547" y="2902148"/>
                </a:lnTo>
                <a:lnTo>
                  <a:pt x="4360664" y="2902148"/>
                </a:lnTo>
                <a:cubicBezTo>
                  <a:pt x="4360664" y="2897188"/>
                  <a:pt x="4363144" y="2894707"/>
                  <a:pt x="4368105" y="2894707"/>
                </a:cubicBezTo>
                <a:close/>
                <a:moveTo>
                  <a:pt x="3817441" y="2894707"/>
                </a:moveTo>
                <a:cubicBezTo>
                  <a:pt x="3822402" y="2894707"/>
                  <a:pt x="3824883" y="2897188"/>
                  <a:pt x="3824883" y="2902148"/>
                </a:cubicBezTo>
                <a:lnTo>
                  <a:pt x="3817441" y="2902148"/>
                </a:lnTo>
                <a:close/>
                <a:moveTo>
                  <a:pt x="3743027" y="2894707"/>
                </a:moveTo>
                <a:cubicBezTo>
                  <a:pt x="3747988" y="2894707"/>
                  <a:pt x="3750469" y="2894707"/>
                  <a:pt x="3750469" y="2894707"/>
                </a:cubicBezTo>
                <a:cubicBezTo>
                  <a:pt x="3750469" y="2894707"/>
                  <a:pt x="3750469" y="2897188"/>
                  <a:pt x="3750469" y="2902148"/>
                </a:cubicBezTo>
                <a:lnTo>
                  <a:pt x="3743027" y="2902148"/>
                </a:lnTo>
                <a:close/>
                <a:moveTo>
                  <a:pt x="4675063" y="2892382"/>
                </a:moveTo>
                <a:cubicBezTo>
                  <a:pt x="4678784" y="2891451"/>
                  <a:pt x="4688086" y="2894707"/>
                  <a:pt x="4702968" y="2902148"/>
                </a:cubicBezTo>
                <a:cubicBezTo>
                  <a:pt x="4727773" y="2912070"/>
                  <a:pt x="4742656" y="2917031"/>
                  <a:pt x="4747617" y="2917031"/>
                </a:cubicBezTo>
                <a:cubicBezTo>
                  <a:pt x="4752578" y="2917031"/>
                  <a:pt x="4755058" y="2919512"/>
                  <a:pt x="4755058" y="2924473"/>
                </a:cubicBezTo>
                <a:cubicBezTo>
                  <a:pt x="4750097" y="2924473"/>
                  <a:pt x="4745137" y="2924473"/>
                  <a:pt x="4740176" y="2924473"/>
                </a:cubicBezTo>
                <a:cubicBezTo>
                  <a:pt x="4735214" y="2924473"/>
                  <a:pt x="4729013" y="2923233"/>
                  <a:pt x="4721572" y="2920752"/>
                </a:cubicBezTo>
                <a:cubicBezTo>
                  <a:pt x="4714131" y="2918271"/>
                  <a:pt x="4705449" y="2914551"/>
                  <a:pt x="4695527" y="2909590"/>
                </a:cubicBezTo>
                <a:cubicBezTo>
                  <a:pt x="4680644" y="2899668"/>
                  <a:pt x="4673203" y="2894707"/>
                  <a:pt x="4673203" y="2894707"/>
                </a:cubicBezTo>
                <a:cubicBezTo>
                  <a:pt x="4673203" y="2893467"/>
                  <a:pt x="4673823" y="2892691"/>
                  <a:pt x="4675063" y="2892382"/>
                </a:cubicBezTo>
                <a:close/>
                <a:moveTo>
                  <a:pt x="4896445" y="2887266"/>
                </a:moveTo>
                <a:lnTo>
                  <a:pt x="4903886" y="2887266"/>
                </a:lnTo>
                <a:cubicBezTo>
                  <a:pt x="4908848" y="2892226"/>
                  <a:pt x="4910087" y="2894707"/>
                  <a:pt x="4907607" y="2894707"/>
                </a:cubicBezTo>
                <a:cubicBezTo>
                  <a:pt x="4905127" y="2894707"/>
                  <a:pt x="4903886" y="2894707"/>
                  <a:pt x="4903886" y="2894707"/>
                </a:cubicBezTo>
                <a:close/>
                <a:moveTo>
                  <a:pt x="4405313" y="2887266"/>
                </a:moveTo>
                <a:cubicBezTo>
                  <a:pt x="4405313" y="2887266"/>
                  <a:pt x="4407793" y="2887266"/>
                  <a:pt x="4412754" y="2887266"/>
                </a:cubicBezTo>
                <a:cubicBezTo>
                  <a:pt x="4417715" y="2887266"/>
                  <a:pt x="4420195" y="2888506"/>
                  <a:pt x="4420195" y="2890986"/>
                </a:cubicBezTo>
                <a:cubicBezTo>
                  <a:pt x="4420195" y="2893467"/>
                  <a:pt x="4417715" y="2894707"/>
                  <a:pt x="4412754" y="2894707"/>
                </a:cubicBezTo>
                <a:cubicBezTo>
                  <a:pt x="4412754" y="2894707"/>
                  <a:pt x="4411514" y="2893467"/>
                  <a:pt x="4409033" y="2890986"/>
                </a:cubicBezTo>
                <a:cubicBezTo>
                  <a:pt x="4406553" y="2888506"/>
                  <a:pt x="4405313" y="2887266"/>
                  <a:pt x="4405313" y="2887266"/>
                </a:cubicBezTo>
                <a:close/>
                <a:moveTo>
                  <a:pt x="5525244" y="2879824"/>
                </a:moveTo>
                <a:cubicBezTo>
                  <a:pt x="5527724" y="2879824"/>
                  <a:pt x="5528965" y="2879824"/>
                  <a:pt x="5528965" y="2879824"/>
                </a:cubicBezTo>
                <a:lnTo>
                  <a:pt x="5521523" y="2887266"/>
                </a:lnTo>
                <a:cubicBezTo>
                  <a:pt x="5521523" y="2882305"/>
                  <a:pt x="5522764" y="2879824"/>
                  <a:pt x="5525244" y="2879824"/>
                </a:cubicBezTo>
                <a:close/>
                <a:moveTo>
                  <a:pt x="4591347" y="2879824"/>
                </a:moveTo>
                <a:lnTo>
                  <a:pt x="4598789" y="2887266"/>
                </a:lnTo>
                <a:cubicBezTo>
                  <a:pt x="4608710" y="2892226"/>
                  <a:pt x="4616152" y="2894707"/>
                  <a:pt x="4621113" y="2894707"/>
                </a:cubicBezTo>
                <a:lnTo>
                  <a:pt x="4635996" y="2902148"/>
                </a:lnTo>
                <a:cubicBezTo>
                  <a:pt x="4635996" y="2902148"/>
                  <a:pt x="4635996" y="2904629"/>
                  <a:pt x="4635996" y="2909590"/>
                </a:cubicBezTo>
                <a:cubicBezTo>
                  <a:pt x="4635996" y="2914551"/>
                  <a:pt x="4635996" y="2917031"/>
                  <a:pt x="4635996" y="2917031"/>
                </a:cubicBezTo>
                <a:cubicBezTo>
                  <a:pt x="4635996" y="2917031"/>
                  <a:pt x="4638476" y="2917031"/>
                  <a:pt x="4643437" y="2917031"/>
                </a:cubicBezTo>
                <a:lnTo>
                  <a:pt x="4650879" y="2924473"/>
                </a:lnTo>
                <a:lnTo>
                  <a:pt x="4665761" y="2931914"/>
                </a:lnTo>
                <a:lnTo>
                  <a:pt x="4680644" y="2931914"/>
                </a:lnTo>
                <a:lnTo>
                  <a:pt x="4665761" y="2939355"/>
                </a:lnTo>
                <a:cubicBezTo>
                  <a:pt x="4655840" y="2934395"/>
                  <a:pt x="4648399" y="2931914"/>
                  <a:pt x="4643437" y="2931914"/>
                </a:cubicBezTo>
                <a:cubicBezTo>
                  <a:pt x="4643437" y="2931914"/>
                  <a:pt x="4643437" y="2929433"/>
                  <a:pt x="4643437" y="2924473"/>
                </a:cubicBezTo>
                <a:lnTo>
                  <a:pt x="4635996" y="2924473"/>
                </a:lnTo>
                <a:cubicBezTo>
                  <a:pt x="4635996" y="2929433"/>
                  <a:pt x="4631035" y="2930674"/>
                  <a:pt x="4621113" y="2928193"/>
                </a:cubicBezTo>
                <a:cubicBezTo>
                  <a:pt x="4611192" y="2925713"/>
                  <a:pt x="4604990" y="2923233"/>
                  <a:pt x="4602510" y="2920752"/>
                </a:cubicBezTo>
                <a:cubicBezTo>
                  <a:pt x="4600029" y="2918271"/>
                  <a:pt x="4593827" y="2917031"/>
                  <a:pt x="4583906" y="2917031"/>
                </a:cubicBezTo>
                <a:cubicBezTo>
                  <a:pt x="4573984" y="2917031"/>
                  <a:pt x="4569023" y="2917031"/>
                  <a:pt x="4569023" y="2917031"/>
                </a:cubicBezTo>
                <a:lnTo>
                  <a:pt x="4598789" y="2902148"/>
                </a:lnTo>
                <a:lnTo>
                  <a:pt x="4606230" y="2894707"/>
                </a:lnTo>
                <a:lnTo>
                  <a:pt x="4591347" y="2887266"/>
                </a:lnTo>
                <a:lnTo>
                  <a:pt x="4583906" y="2887266"/>
                </a:lnTo>
                <a:close/>
                <a:moveTo>
                  <a:pt x="3772793" y="2879824"/>
                </a:moveTo>
                <a:cubicBezTo>
                  <a:pt x="3772793" y="2884785"/>
                  <a:pt x="3772793" y="2887266"/>
                  <a:pt x="3772793" y="2887266"/>
                </a:cubicBezTo>
                <a:cubicBezTo>
                  <a:pt x="3767832" y="2887266"/>
                  <a:pt x="3765352" y="2887266"/>
                  <a:pt x="3765352" y="2887266"/>
                </a:cubicBezTo>
                <a:close/>
                <a:moveTo>
                  <a:pt x="5796855" y="2872383"/>
                </a:moveTo>
                <a:cubicBezTo>
                  <a:pt x="5801817" y="2872383"/>
                  <a:pt x="5806777" y="2872383"/>
                  <a:pt x="5811738" y="2872383"/>
                </a:cubicBezTo>
                <a:lnTo>
                  <a:pt x="5804297" y="2879824"/>
                </a:lnTo>
                <a:close/>
                <a:moveTo>
                  <a:pt x="5328047" y="2872383"/>
                </a:moveTo>
                <a:lnTo>
                  <a:pt x="5335488" y="2879824"/>
                </a:lnTo>
                <a:lnTo>
                  <a:pt x="5328047" y="2879824"/>
                </a:lnTo>
                <a:cubicBezTo>
                  <a:pt x="5328047" y="2879824"/>
                  <a:pt x="5328047" y="2877343"/>
                  <a:pt x="5328047" y="2872383"/>
                </a:cubicBezTo>
                <a:close/>
                <a:moveTo>
                  <a:pt x="5037832" y="2872383"/>
                </a:moveTo>
                <a:cubicBezTo>
                  <a:pt x="5037832" y="2872383"/>
                  <a:pt x="5040312" y="2874863"/>
                  <a:pt x="5045273" y="2879824"/>
                </a:cubicBezTo>
                <a:cubicBezTo>
                  <a:pt x="5040312" y="2879824"/>
                  <a:pt x="5037832" y="2879824"/>
                  <a:pt x="5037832" y="2879824"/>
                </a:cubicBezTo>
                <a:close/>
                <a:moveTo>
                  <a:pt x="4115098" y="2872383"/>
                </a:moveTo>
                <a:lnTo>
                  <a:pt x="4152305" y="2887266"/>
                </a:lnTo>
                <a:cubicBezTo>
                  <a:pt x="4157266" y="2887266"/>
                  <a:pt x="4159746" y="2887266"/>
                  <a:pt x="4159746" y="2887266"/>
                </a:cubicBezTo>
                <a:cubicBezTo>
                  <a:pt x="4159746" y="2887266"/>
                  <a:pt x="4162226" y="2887266"/>
                  <a:pt x="4167188" y="2887266"/>
                </a:cubicBezTo>
                <a:cubicBezTo>
                  <a:pt x="4167188" y="2887266"/>
                  <a:pt x="4167188" y="2889746"/>
                  <a:pt x="4167188" y="2894707"/>
                </a:cubicBezTo>
                <a:cubicBezTo>
                  <a:pt x="4167188" y="2894707"/>
                  <a:pt x="4160986" y="2894707"/>
                  <a:pt x="4148584" y="2894707"/>
                </a:cubicBezTo>
                <a:cubicBezTo>
                  <a:pt x="4136182" y="2894707"/>
                  <a:pt x="4128740" y="2892226"/>
                  <a:pt x="4126260" y="2887266"/>
                </a:cubicBezTo>
                <a:cubicBezTo>
                  <a:pt x="4123779" y="2882305"/>
                  <a:pt x="4120059" y="2879824"/>
                  <a:pt x="4115098" y="2879824"/>
                </a:cubicBezTo>
                <a:close/>
                <a:moveTo>
                  <a:pt x="6139160" y="2864941"/>
                </a:moveTo>
                <a:cubicBezTo>
                  <a:pt x="6139160" y="2864941"/>
                  <a:pt x="6140401" y="2864941"/>
                  <a:pt x="6142881" y="2864941"/>
                </a:cubicBezTo>
                <a:cubicBezTo>
                  <a:pt x="6145361" y="2864941"/>
                  <a:pt x="6146601" y="2866181"/>
                  <a:pt x="6146601" y="2868662"/>
                </a:cubicBezTo>
                <a:cubicBezTo>
                  <a:pt x="6146601" y="2871143"/>
                  <a:pt x="6144121" y="2872383"/>
                  <a:pt x="6139160" y="2872383"/>
                </a:cubicBezTo>
                <a:cubicBezTo>
                  <a:pt x="6139160" y="2867422"/>
                  <a:pt x="6139160" y="2864941"/>
                  <a:pt x="6139160" y="2864941"/>
                </a:cubicBezTo>
                <a:close/>
                <a:moveTo>
                  <a:pt x="4725293" y="2864941"/>
                </a:moveTo>
                <a:lnTo>
                  <a:pt x="4725293" y="2872383"/>
                </a:lnTo>
                <a:cubicBezTo>
                  <a:pt x="4730254" y="2872383"/>
                  <a:pt x="4732734" y="2871143"/>
                  <a:pt x="4732734" y="2868662"/>
                </a:cubicBezTo>
                <a:cubicBezTo>
                  <a:pt x="4732734" y="2866181"/>
                  <a:pt x="4732734" y="2864941"/>
                  <a:pt x="4732734" y="2864941"/>
                </a:cubicBezTo>
                <a:cubicBezTo>
                  <a:pt x="4732734" y="2864941"/>
                  <a:pt x="4730254" y="2864941"/>
                  <a:pt x="4725293" y="2864941"/>
                </a:cubicBezTo>
                <a:close/>
                <a:moveTo>
                  <a:pt x="4479726" y="2864941"/>
                </a:moveTo>
                <a:cubicBezTo>
                  <a:pt x="4479726" y="2869902"/>
                  <a:pt x="4484688" y="2872383"/>
                  <a:pt x="4494609" y="2872383"/>
                </a:cubicBezTo>
                <a:lnTo>
                  <a:pt x="4487168" y="2864941"/>
                </a:lnTo>
                <a:close/>
                <a:moveTo>
                  <a:pt x="4316016" y="2864941"/>
                </a:moveTo>
                <a:lnTo>
                  <a:pt x="4345781" y="2879824"/>
                </a:lnTo>
                <a:lnTo>
                  <a:pt x="4330898" y="2879824"/>
                </a:lnTo>
                <a:lnTo>
                  <a:pt x="4323457" y="2879824"/>
                </a:lnTo>
                <a:lnTo>
                  <a:pt x="4323457" y="2887266"/>
                </a:lnTo>
                <a:lnTo>
                  <a:pt x="4316016" y="2872383"/>
                </a:lnTo>
                <a:cubicBezTo>
                  <a:pt x="4316016" y="2867422"/>
                  <a:pt x="4316016" y="2864941"/>
                  <a:pt x="4316016" y="2864941"/>
                </a:cubicBezTo>
                <a:close/>
                <a:moveTo>
                  <a:pt x="4241602" y="2864941"/>
                </a:moveTo>
                <a:lnTo>
                  <a:pt x="4256484" y="2872383"/>
                </a:lnTo>
                <a:cubicBezTo>
                  <a:pt x="4251523" y="2872383"/>
                  <a:pt x="4249043" y="2872383"/>
                  <a:pt x="4249043" y="2872383"/>
                </a:cubicBezTo>
                <a:cubicBezTo>
                  <a:pt x="4239121" y="2872383"/>
                  <a:pt x="4236641" y="2874863"/>
                  <a:pt x="4241602" y="2879824"/>
                </a:cubicBezTo>
                <a:cubicBezTo>
                  <a:pt x="4246563" y="2884785"/>
                  <a:pt x="4246563" y="2887266"/>
                  <a:pt x="4241602" y="2887266"/>
                </a:cubicBezTo>
                <a:cubicBezTo>
                  <a:pt x="4236641" y="2887266"/>
                  <a:pt x="4234160" y="2886025"/>
                  <a:pt x="4234160" y="2883545"/>
                </a:cubicBezTo>
                <a:cubicBezTo>
                  <a:pt x="4234160" y="2881064"/>
                  <a:pt x="4234160" y="2879824"/>
                  <a:pt x="4234160" y="2879824"/>
                </a:cubicBezTo>
                <a:lnTo>
                  <a:pt x="4234160" y="2872383"/>
                </a:lnTo>
                <a:close/>
                <a:moveTo>
                  <a:pt x="6131718" y="2857500"/>
                </a:moveTo>
                <a:cubicBezTo>
                  <a:pt x="6131718" y="2857500"/>
                  <a:pt x="6131718" y="2859981"/>
                  <a:pt x="6131718" y="2864941"/>
                </a:cubicBezTo>
                <a:cubicBezTo>
                  <a:pt x="6126757" y="2864941"/>
                  <a:pt x="6124277" y="2864941"/>
                  <a:pt x="6124277" y="2864941"/>
                </a:cubicBezTo>
                <a:close/>
                <a:moveTo>
                  <a:pt x="5447109" y="2857500"/>
                </a:moveTo>
                <a:cubicBezTo>
                  <a:pt x="5447109" y="2857500"/>
                  <a:pt x="5447109" y="2859981"/>
                  <a:pt x="5447109" y="2864941"/>
                </a:cubicBezTo>
                <a:cubicBezTo>
                  <a:pt x="5447109" y="2869902"/>
                  <a:pt x="5449589" y="2869902"/>
                  <a:pt x="5454551" y="2864941"/>
                </a:cubicBezTo>
                <a:cubicBezTo>
                  <a:pt x="5459512" y="2864941"/>
                  <a:pt x="5461992" y="2862461"/>
                  <a:pt x="5461992" y="2857500"/>
                </a:cubicBezTo>
                <a:cubicBezTo>
                  <a:pt x="5461992" y="2857500"/>
                  <a:pt x="5459512" y="2857500"/>
                  <a:pt x="5454551" y="2857500"/>
                </a:cubicBezTo>
                <a:cubicBezTo>
                  <a:pt x="5449589" y="2857500"/>
                  <a:pt x="5447109" y="2857500"/>
                  <a:pt x="5447109" y="2857500"/>
                </a:cubicBezTo>
                <a:close/>
                <a:moveTo>
                  <a:pt x="5346650" y="2857500"/>
                </a:moveTo>
                <a:cubicBezTo>
                  <a:pt x="5349130" y="2857500"/>
                  <a:pt x="5350371" y="2857500"/>
                  <a:pt x="5350371" y="2857500"/>
                </a:cubicBezTo>
                <a:lnTo>
                  <a:pt x="5342929" y="2864941"/>
                </a:lnTo>
                <a:cubicBezTo>
                  <a:pt x="5337968" y="2864941"/>
                  <a:pt x="5336729" y="2863701"/>
                  <a:pt x="5339209" y="2861221"/>
                </a:cubicBezTo>
                <a:cubicBezTo>
                  <a:pt x="5341689" y="2858740"/>
                  <a:pt x="5344170" y="2857500"/>
                  <a:pt x="5346650" y="2857500"/>
                </a:cubicBezTo>
                <a:close/>
                <a:moveTo>
                  <a:pt x="5127129" y="2857500"/>
                </a:moveTo>
                <a:cubicBezTo>
                  <a:pt x="5127129" y="2857500"/>
                  <a:pt x="5128369" y="2858740"/>
                  <a:pt x="5130849" y="2861221"/>
                </a:cubicBezTo>
                <a:cubicBezTo>
                  <a:pt x="5133329" y="2863701"/>
                  <a:pt x="5134570" y="2864941"/>
                  <a:pt x="5134570" y="2864941"/>
                </a:cubicBezTo>
                <a:cubicBezTo>
                  <a:pt x="5129609" y="2864941"/>
                  <a:pt x="5127129" y="2864941"/>
                  <a:pt x="5127129" y="2864941"/>
                </a:cubicBezTo>
                <a:close/>
                <a:moveTo>
                  <a:pt x="5112246" y="2857500"/>
                </a:moveTo>
                <a:cubicBezTo>
                  <a:pt x="5117207" y="2857500"/>
                  <a:pt x="5119687" y="2858740"/>
                  <a:pt x="5119687" y="2861221"/>
                </a:cubicBezTo>
                <a:cubicBezTo>
                  <a:pt x="5119687" y="2863701"/>
                  <a:pt x="5117207" y="2864941"/>
                  <a:pt x="5112246" y="2864941"/>
                </a:cubicBezTo>
                <a:cubicBezTo>
                  <a:pt x="5112246" y="2864941"/>
                  <a:pt x="5112246" y="2862461"/>
                  <a:pt x="5112246" y="2857500"/>
                </a:cubicBezTo>
                <a:close/>
                <a:moveTo>
                  <a:pt x="4892724" y="2857500"/>
                </a:moveTo>
                <a:cubicBezTo>
                  <a:pt x="4895204" y="2857500"/>
                  <a:pt x="4896445" y="2858740"/>
                  <a:pt x="4896445" y="2861221"/>
                </a:cubicBezTo>
                <a:cubicBezTo>
                  <a:pt x="4896445" y="2863701"/>
                  <a:pt x="4898925" y="2864941"/>
                  <a:pt x="4903886" y="2864941"/>
                </a:cubicBezTo>
                <a:cubicBezTo>
                  <a:pt x="4908848" y="2864941"/>
                  <a:pt x="4912568" y="2867422"/>
                  <a:pt x="4915049" y="2872383"/>
                </a:cubicBezTo>
                <a:cubicBezTo>
                  <a:pt x="4917529" y="2877343"/>
                  <a:pt x="4922490" y="2879824"/>
                  <a:pt x="4929931" y="2879824"/>
                </a:cubicBezTo>
                <a:cubicBezTo>
                  <a:pt x="4937373" y="2879824"/>
                  <a:pt x="4942334" y="2881064"/>
                  <a:pt x="4944814" y="2883545"/>
                </a:cubicBezTo>
                <a:cubicBezTo>
                  <a:pt x="4947294" y="2886025"/>
                  <a:pt x="4949776" y="2887266"/>
                  <a:pt x="4952256" y="2887266"/>
                </a:cubicBezTo>
                <a:cubicBezTo>
                  <a:pt x="4954736" y="2887266"/>
                  <a:pt x="4963418" y="2888506"/>
                  <a:pt x="4978301" y="2890986"/>
                </a:cubicBezTo>
                <a:cubicBezTo>
                  <a:pt x="4993183" y="2893467"/>
                  <a:pt x="5003105" y="2897188"/>
                  <a:pt x="5008066" y="2902148"/>
                </a:cubicBezTo>
                <a:lnTo>
                  <a:pt x="5015508" y="2902148"/>
                </a:lnTo>
                <a:cubicBezTo>
                  <a:pt x="5020469" y="2902148"/>
                  <a:pt x="5026670" y="2903388"/>
                  <a:pt x="5034111" y="2905869"/>
                </a:cubicBezTo>
                <a:cubicBezTo>
                  <a:pt x="5041552" y="2908350"/>
                  <a:pt x="5047753" y="2909590"/>
                  <a:pt x="5052715" y="2909590"/>
                </a:cubicBezTo>
                <a:lnTo>
                  <a:pt x="5060156" y="2909590"/>
                </a:lnTo>
                <a:lnTo>
                  <a:pt x="5067597" y="2909590"/>
                </a:lnTo>
                <a:lnTo>
                  <a:pt x="5082480" y="2917031"/>
                </a:lnTo>
                <a:cubicBezTo>
                  <a:pt x="5092402" y="2917031"/>
                  <a:pt x="5099843" y="2919512"/>
                  <a:pt x="5104804" y="2924473"/>
                </a:cubicBezTo>
                <a:cubicBezTo>
                  <a:pt x="5109766" y="2924473"/>
                  <a:pt x="5113486" y="2924473"/>
                  <a:pt x="5115967" y="2924473"/>
                </a:cubicBezTo>
                <a:cubicBezTo>
                  <a:pt x="5118447" y="2924473"/>
                  <a:pt x="5119687" y="2924473"/>
                  <a:pt x="5119687" y="2924473"/>
                </a:cubicBezTo>
                <a:cubicBezTo>
                  <a:pt x="5124649" y="2924473"/>
                  <a:pt x="5127129" y="2926953"/>
                  <a:pt x="5127129" y="2931914"/>
                </a:cubicBezTo>
                <a:cubicBezTo>
                  <a:pt x="5132090" y="2936875"/>
                  <a:pt x="5134570" y="2939355"/>
                  <a:pt x="5134570" y="2939355"/>
                </a:cubicBezTo>
                <a:cubicBezTo>
                  <a:pt x="5139531" y="2939355"/>
                  <a:pt x="5139531" y="2941836"/>
                  <a:pt x="5134570" y="2946797"/>
                </a:cubicBezTo>
                <a:lnTo>
                  <a:pt x="5142011" y="2954238"/>
                </a:lnTo>
                <a:cubicBezTo>
                  <a:pt x="5146973" y="2954238"/>
                  <a:pt x="5149453" y="2952998"/>
                  <a:pt x="5149453" y="2950517"/>
                </a:cubicBezTo>
                <a:cubicBezTo>
                  <a:pt x="5149453" y="2948037"/>
                  <a:pt x="5151933" y="2944316"/>
                  <a:pt x="5156894" y="2939355"/>
                </a:cubicBezTo>
                <a:cubicBezTo>
                  <a:pt x="5161856" y="2934395"/>
                  <a:pt x="5156894" y="2929433"/>
                  <a:pt x="5142011" y="2924473"/>
                </a:cubicBezTo>
                <a:cubicBezTo>
                  <a:pt x="5137050" y="2919512"/>
                  <a:pt x="5130849" y="2915791"/>
                  <a:pt x="5123408" y="2913310"/>
                </a:cubicBezTo>
                <a:cubicBezTo>
                  <a:pt x="5115967" y="2910830"/>
                  <a:pt x="5109766" y="2909590"/>
                  <a:pt x="5104804" y="2909590"/>
                </a:cubicBezTo>
                <a:cubicBezTo>
                  <a:pt x="5094883" y="2909590"/>
                  <a:pt x="5089922" y="2909590"/>
                  <a:pt x="5089922" y="2909590"/>
                </a:cubicBezTo>
                <a:cubicBezTo>
                  <a:pt x="5094883" y="2909590"/>
                  <a:pt x="5099843" y="2908350"/>
                  <a:pt x="5104804" y="2905869"/>
                </a:cubicBezTo>
                <a:cubicBezTo>
                  <a:pt x="5109766" y="2903388"/>
                  <a:pt x="5114726" y="2902148"/>
                  <a:pt x="5119687" y="2902148"/>
                </a:cubicBezTo>
                <a:cubicBezTo>
                  <a:pt x="5119687" y="2907109"/>
                  <a:pt x="5120928" y="2909590"/>
                  <a:pt x="5123408" y="2909590"/>
                </a:cubicBezTo>
                <a:cubicBezTo>
                  <a:pt x="5125888" y="2909590"/>
                  <a:pt x="5129609" y="2909590"/>
                  <a:pt x="5134570" y="2909590"/>
                </a:cubicBezTo>
                <a:cubicBezTo>
                  <a:pt x="5139531" y="2909590"/>
                  <a:pt x="5144492" y="2912070"/>
                  <a:pt x="5149453" y="2917031"/>
                </a:cubicBezTo>
                <a:lnTo>
                  <a:pt x="5179218" y="2924473"/>
                </a:lnTo>
                <a:cubicBezTo>
                  <a:pt x="5213945" y="2934395"/>
                  <a:pt x="5233788" y="2941836"/>
                  <a:pt x="5238750" y="2946797"/>
                </a:cubicBezTo>
                <a:lnTo>
                  <a:pt x="5246191" y="2946797"/>
                </a:lnTo>
                <a:lnTo>
                  <a:pt x="5261074" y="2954238"/>
                </a:lnTo>
                <a:lnTo>
                  <a:pt x="5268515" y="2961680"/>
                </a:lnTo>
                <a:lnTo>
                  <a:pt x="5261074" y="2961680"/>
                </a:lnTo>
                <a:cubicBezTo>
                  <a:pt x="5251152" y="2956719"/>
                  <a:pt x="5243711" y="2954238"/>
                  <a:pt x="5238750" y="2954238"/>
                </a:cubicBezTo>
                <a:cubicBezTo>
                  <a:pt x="5233788" y="2954238"/>
                  <a:pt x="5231308" y="2956719"/>
                  <a:pt x="5231308" y="2961680"/>
                </a:cubicBezTo>
                <a:lnTo>
                  <a:pt x="5223867" y="2961680"/>
                </a:lnTo>
                <a:cubicBezTo>
                  <a:pt x="5223867" y="2961680"/>
                  <a:pt x="5220146" y="2961680"/>
                  <a:pt x="5212705" y="2961680"/>
                </a:cubicBezTo>
                <a:cubicBezTo>
                  <a:pt x="5205263" y="2961680"/>
                  <a:pt x="5201543" y="2962920"/>
                  <a:pt x="5201543" y="2965400"/>
                </a:cubicBezTo>
                <a:cubicBezTo>
                  <a:pt x="5201543" y="2967881"/>
                  <a:pt x="5204023" y="2969121"/>
                  <a:pt x="5208984" y="2969121"/>
                </a:cubicBezTo>
                <a:cubicBezTo>
                  <a:pt x="5208984" y="2969121"/>
                  <a:pt x="5210225" y="2970361"/>
                  <a:pt x="5212705" y="2972842"/>
                </a:cubicBezTo>
                <a:cubicBezTo>
                  <a:pt x="5215185" y="2975322"/>
                  <a:pt x="5216426" y="2976562"/>
                  <a:pt x="5216426" y="2976562"/>
                </a:cubicBezTo>
                <a:cubicBezTo>
                  <a:pt x="5216426" y="2981523"/>
                  <a:pt x="5218906" y="2981523"/>
                  <a:pt x="5223867" y="2976562"/>
                </a:cubicBezTo>
                <a:cubicBezTo>
                  <a:pt x="5228828" y="2976562"/>
                  <a:pt x="5232549" y="2977802"/>
                  <a:pt x="5235029" y="2980283"/>
                </a:cubicBezTo>
                <a:cubicBezTo>
                  <a:pt x="5237509" y="2982764"/>
                  <a:pt x="5238750" y="2984004"/>
                  <a:pt x="5238750" y="2984004"/>
                </a:cubicBezTo>
                <a:cubicBezTo>
                  <a:pt x="5238750" y="2984004"/>
                  <a:pt x="5241230" y="2986484"/>
                  <a:pt x="5246191" y="2991445"/>
                </a:cubicBezTo>
                <a:lnTo>
                  <a:pt x="5246191" y="2984004"/>
                </a:lnTo>
                <a:lnTo>
                  <a:pt x="5253633" y="2984004"/>
                </a:lnTo>
                <a:cubicBezTo>
                  <a:pt x="5258594" y="2984004"/>
                  <a:pt x="5263554" y="2984004"/>
                  <a:pt x="5268515" y="2984004"/>
                </a:cubicBezTo>
                <a:cubicBezTo>
                  <a:pt x="5268515" y="2984004"/>
                  <a:pt x="5270995" y="2985244"/>
                  <a:pt x="5275957" y="2987725"/>
                </a:cubicBezTo>
                <a:cubicBezTo>
                  <a:pt x="5280918" y="2990205"/>
                  <a:pt x="5285878" y="2991445"/>
                  <a:pt x="5290840" y="2991445"/>
                </a:cubicBezTo>
                <a:cubicBezTo>
                  <a:pt x="5315644" y="2991445"/>
                  <a:pt x="5330527" y="2993926"/>
                  <a:pt x="5335488" y="2998887"/>
                </a:cubicBezTo>
                <a:cubicBezTo>
                  <a:pt x="5335488" y="2998887"/>
                  <a:pt x="5337968" y="2998887"/>
                  <a:pt x="5342929" y="2998887"/>
                </a:cubicBezTo>
                <a:cubicBezTo>
                  <a:pt x="5347891" y="2998887"/>
                  <a:pt x="5352851" y="2998887"/>
                  <a:pt x="5357812" y="2998887"/>
                </a:cubicBezTo>
                <a:lnTo>
                  <a:pt x="5372695" y="2998887"/>
                </a:lnTo>
                <a:cubicBezTo>
                  <a:pt x="5372695" y="3003847"/>
                  <a:pt x="5375175" y="3008809"/>
                  <a:pt x="5380136" y="3013769"/>
                </a:cubicBezTo>
                <a:lnTo>
                  <a:pt x="5387578" y="3021211"/>
                </a:lnTo>
                <a:lnTo>
                  <a:pt x="5372695" y="3021211"/>
                </a:lnTo>
                <a:cubicBezTo>
                  <a:pt x="5367734" y="3011289"/>
                  <a:pt x="5360292" y="3006328"/>
                  <a:pt x="5350371" y="3006328"/>
                </a:cubicBezTo>
                <a:cubicBezTo>
                  <a:pt x="5345410" y="3006328"/>
                  <a:pt x="5340449" y="3005088"/>
                  <a:pt x="5335488" y="3002607"/>
                </a:cubicBezTo>
                <a:cubicBezTo>
                  <a:pt x="5330527" y="3000127"/>
                  <a:pt x="5323085" y="2998887"/>
                  <a:pt x="5313164" y="2998887"/>
                </a:cubicBezTo>
                <a:cubicBezTo>
                  <a:pt x="5298281" y="3003847"/>
                  <a:pt x="5280918" y="3005088"/>
                  <a:pt x="5261074" y="3002607"/>
                </a:cubicBezTo>
                <a:cubicBezTo>
                  <a:pt x="5241230" y="3000127"/>
                  <a:pt x="5231308" y="2997647"/>
                  <a:pt x="5231308" y="2995166"/>
                </a:cubicBezTo>
                <a:cubicBezTo>
                  <a:pt x="5231308" y="2992685"/>
                  <a:pt x="5228828" y="2993926"/>
                  <a:pt x="5223867" y="2998887"/>
                </a:cubicBezTo>
                <a:cubicBezTo>
                  <a:pt x="5218906" y="3003847"/>
                  <a:pt x="5213945" y="3006328"/>
                  <a:pt x="5208984" y="3006328"/>
                </a:cubicBezTo>
                <a:cubicBezTo>
                  <a:pt x="5204023" y="3006328"/>
                  <a:pt x="5201543" y="3003847"/>
                  <a:pt x="5201543" y="2998887"/>
                </a:cubicBezTo>
                <a:cubicBezTo>
                  <a:pt x="5201543" y="2998887"/>
                  <a:pt x="5202783" y="2997647"/>
                  <a:pt x="5205263" y="2995166"/>
                </a:cubicBezTo>
                <a:cubicBezTo>
                  <a:pt x="5207743" y="2992685"/>
                  <a:pt x="5211464" y="2991445"/>
                  <a:pt x="5216426" y="2991445"/>
                </a:cubicBezTo>
                <a:lnTo>
                  <a:pt x="5223867" y="2991445"/>
                </a:lnTo>
                <a:lnTo>
                  <a:pt x="5216426" y="2984004"/>
                </a:lnTo>
                <a:lnTo>
                  <a:pt x="5194101" y="2991445"/>
                </a:lnTo>
                <a:lnTo>
                  <a:pt x="5179218" y="2998887"/>
                </a:lnTo>
                <a:cubicBezTo>
                  <a:pt x="5179218" y="2993926"/>
                  <a:pt x="5174257" y="2991445"/>
                  <a:pt x="5164336" y="2991445"/>
                </a:cubicBezTo>
                <a:lnTo>
                  <a:pt x="5142011" y="2976562"/>
                </a:lnTo>
                <a:cubicBezTo>
                  <a:pt x="5142011" y="2976562"/>
                  <a:pt x="5144492" y="2977802"/>
                  <a:pt x="5149453" y="2980283"/>
                </a:cubicBezTo>
                <a:cubicBezTo>
                  <a:pt x="5154414" y="2982764"/>
                  <a:pt x="5164336" y="2984004"/>
                  <a:pt x="5179218" y="2984004"/>
                </a:cubicBezTo>
                <a:lnTo>
                  <a:pt x="5194101" y="2976562"/>
                </a:lnTo>
                <a:cubicBezTo>
                  <a:pt x="5194101" y="2976562"/>
                  <a:pt x="5191621" y="2976562"/>
                  <a:pt x="5186660" y="2976562"/>
                </a:cubicBezTo>
                <a:lnTo>
                  <a:pt x="5179218" y="2969121"/>
                </a:lnTo>
                <a:cubicBezTo>
                  <a:pt x="5179218" y="2964160"/>
                  <a:pt x="5181699" y="2961680"/>
                  <a:pt x="5186660" y="2961680"/>
                </a:cubicBezTo>
                <a:cubicBezTo>
                  <a:pt x="5186660" y="2961680"/>
                  <a:pt x="5187901" y="2961680"/>
                  <a:pt x="5190381" y="2961680"/>
                </a:cubicBezTo>
                <a:cubicBezTo>
                  <a:pt x="5192861" y="2961680"/>
                  <a:pt x="5194101" y="2959199"/>
                  <a:pt x="5194101" y="2954238"/>
                </a:cubicBezTo>
                <a:cubicBezTo>
                  <a:pt x="5199063" y="2954238"/>
                  <a:pt x="5199063" y="2951758"/>
                  <a:pt x="5194101" y="2946797"/>
                </a:cubicBezTo>
                <a:cubicBezTo>
                  <a:pt x="5189140" y="2941836"/>
                  <a:pt x="5185419" y="2940595"/>
                  <a:pt x="5182939" y="2943076"/>
                </a:cubicBezTo>
                <a:cubicBezTo>
                  <a:pt x="5180459" y="2945557"/>
                  <a:pt x="5179218" y="2948037"/>
                  <a:pt x="5179218" y="2950517"/>
                </a:cubicBezTo>
                <a:cubicBezTo>
                  <a:pt x="5179218" y="2952998"/>
                  <a:pt x="5176738" y="2952998"/>
                  <a:pt x="5171777" y="2950517"/>
                </a:cubicBezTo>
                <a:cubicBezTo>
                  <a:pt x="5166816" y="2948037"/>
                  <a:pt x="5163095" y="2949277"/>
                  <a:pt x="5160615" y="2954238"/>
                </a:cubicBezTo>
                <a:cubicBezTo>
                  <a:pt x="5158135" y="2959199"/>
                  <a:pt x="5153174" y="2961680"/>
                  <a:pt x="5145732" y="2961680"/>
                </a:cubicBezTo>
                <a:cubicBezTo>
                  <a:pt x="5138291" y="2961680"/>
                  <a:pt x="5132090" y="2959199"/>
                  <a:pt x="5127129" y="2954238"/>
                </a:cubicBezTo>
                <a:cubicBezTo>
                  <a:pt x="5122167" y="2954238"/>
                  <a:pt x="5119687" y="2954238"/>
                  <a:pt x="5119687" y="2954238"/>
                </a:cubicBezTo>
                <a:cubicBezTo>
                  <a:pt x="5104804" y="2959199"/>
                  <a:pt x="5084960" y="2956719"/>
                  <a:pt x="5060156" y="2946797"/>
                </a:cubicBezTo>
                <a:cubicBezTo>
                  <a:pt x="5050234" y="2941836"/>
                  <a:pt x="5037832" y="2936875"/>
                  <a:pt x="5022949" y="2931914"/>
                </a:cubicBezTo>
                <a:cubicBezTo>
                  <a:pt x="5013027" y="2931914"/>
                  <a:pt x="5005586" y="2929433"/>
                  <a:pt x="5000625" y="2924473"/>
                </a:cubicBezTo>
                <a:cubicBezTo>
                  <a:pt x="4995663" y="2924473"/>
                  <a:pt x="4990703" y="2924473"/>
                  <a:pt x="4985742" y="2924473"/>
                </a:cubicBezTo>
                <a:cubicBezTo>
                  <a:pt x="4985742" y="2929433"/>
                  <a:pt x="4988222" y="2934395"/>
                  <a:pt x="4993183" y="2939355"/>
                </a:cubicBezTo>
                <a:cubicBezTo>
                  <a:pt x="4998145" y="2944316"/>
                  <a:pt x="4995663" y="2946797"/>
                  <a:pt x="4985742" y="2946797"/>
                </a:cubicBezTo>
                <a:lnTo>
                  <a:pt x="4970859" y="2939355"/>
                </a:lnTo>
                <a:cubicBezTo>
                  <a:pt x="4970859" y="2939355"/>
                  <a:pt x="4973339" y="2939355"/>
                  <a:pt x="4978301" y="2939355"/>
                </a:cubicBezTo>
                <a:cubicBezTo>
                  <a:pt x="4978301" y="2939355"/>
                  <a:pt x="4978301" y="2936875"/>
                  <a:pt x="4978301" y="2931914"/>
                </a:cubicBezTo>
                <a:cubicBezTo>
                  <a:pt x="4978301" y="2926953"/>
                  <a:pt x="4978301" y="2924473"/>
                  <a:pt x="4978301" y="2924473"/>
                </a:cubicBezTo>
                <a:cubicBezTo>
                  <a:pt x="4978301" y="2924473"/>
                  <a:pt x="4975820" y="2924473"/>
                  <a:pt x="4970859" y="2924473"/>
                </a:cubicBezTo>
                <a:cubicBezTo>
                  <a:pt x="4970859" y="2929433"/>
                  <a:pt x="4968379" y="2931914"/>
                  <a:pt x="4963418" y="2931914"/>
                </a:cubicBezTo>
                <a:cubicBezTo>
                  <a:pt x="4958456" y="2931914"/>
                  <a:pt x="4955976" y="2929433"/>
                  <a:pt x="4955976" y="2924473"/>
                </a:cubicBezTo>
                <a:lnTo>
                  <a:pt x="4955976" y="2917031"/>
                </a:lnTo>
                <a:lnTo>
                  <a:pt x="4941093" y="2909590"/>
                </a:lnTo>
                <a:cubicBezTo>
                  <a:pt x="4936132" y="2909590"/>
                  <a:pt x="4933652" y="2909590"/>
                  <a:pt x="4933652" y="2909590"/>
                </a:cubicBezTo>
                <a:cubicBezTo>
                  <a:pt x="4933652" y="2914551"/>
                  <a:pt x="4933652" y="2917031"/>
                  <a:pt x="4933652" y="2917031"/>
                </a:cubicBezTo>
                <a:lnTo>
                  <a:pt x="4941093" y="2917031"/>
                </a:lnTo>
                <a:cubicBezTo>
                  <a:pt x="4941093" y="2926953"/>
                  <a:pt x="4921249" y="2926953"/>
                  <a:pt x="4881562" y="2917031"/>
                </a:cubicBezTo>
                <a:cubicBezTo>
                  <a:pt x="4871641" y="2912070"/>
                  <a:pt x="4861718" y="2912070"/>
                  <a:pt x="4851797" y="2917031"/>
                </a:cubicBezTo>
                <a:cubicBezTo>
                  <a:pt x="4851797" y="2917031"/>
                  <a:pt x="4848076" y="2915791"/>
                  <a:pt x="4840635" y="2913310"/>
                </a:cubicBezTo>
                <a:cubicBezTo>
                  <a:pt x="4833193" y="2910830"/>
                  <a:pt x="4826992" y="2908350"/>
                  <a:pt x="4822031" y="2905869"/>
                </a:cubicBezTo>
                <a:cubicBezTo>
                  <a:pt x="4817070" y="2903388"/>
                  <a:pt x="4812109" y="2902148"/>
                  <a:pt x="4807148" y="2902148"/>
                </a:cubicBezTo>
                <a:cubicBezTo>
                  <a:pt x="4802187" y="2902148"/>
                  <a:pt x="4799707" y="2902148"/>
                  <a:pt x="4799707" y="2902148"/>
                </a:cubicBezTo>
                <a:cubicBezTo>
                  <a:pt x="4799707" y="2902148"/>
                  <a:pt x="4798466" y="2902148"/>
                  <a:pt x="4795986" y="2902148"/>
                </a:cubicBezTo>
                <a:cubicBezTo>
                  <a:pt x="4793506" y="2902148"/>
                  <a:pt x="4789785" y="2899668"/>
                  <a:pt x="4784824" y="2894707"/>
                </a:cubicBezTo>
                <a:cubicBezTo>
                  <a:pt x="4789785" y="2894707"/>
                  <a:pt x="4793506" y="2894707"/>
                  <a:pt x="4795986" y="2894707"/>
                </a:cubicBezTo>
                <a:cubicBezTo>
                  <a:pt x="4798466" y="2894707"/>
                  <a:pt x="4797227" y="2892226"/>
                  <a:pt x="4792265" y="2887266"/>
                </a:cubicBezTo>
                <a:lnTo>
                  <a:pt x="4814590" y="2887266"/>
                </a:lnTo>
                <a:cubicBezTo>
                  <a:pt x="4819551" y="2887266"/>
                  <a:pt x="4825752" y="2888506"/>
                  <a:pt x="4833193" y="2890986"/>
                </a:cubicBezTo>
                <a:cubicBezTo>
                  <a:pt x="4840635" y="2893467"/>
                  <a:pt x="4846835" y="2894707"/>
                  <a:pt x="4851797" y="2894707"/>
                </a:cubicBezTo>
                <a:lnTo>
                  <a:pt x="4896445" y="2902148"/>
                </a:lnTo>
                <a:cubicBezTo>
                  <a:pt x="4906367" y="2902148"/>
                  <a:pt x="4913808" y="2902148"/>
                  <a:pt x="4918769" y="2902148"/>
                </a:cubicBezTo>
                <a:cubicBezTo>
                  <a:pt x="4913808" y="2897188"/>
                  <a:pt x="4911328" y="2893467"/>
                  <a:pt x="4911328" y="2890986"/>
                </a:cubicBezTo>
                <a:cubicBezTo>
                  <a:pt x="4911328" y="2888506"/>
                  <a:pt x="4911328" y="2887266"/>
                  <a:pt x="4911328" y="2887266"/>
                </a:cubicBezTo>
                <a:lnTo>
                  <a:pt x="4918769" y="2894707"/>
                </a:lnTo>
                <a:cubicBezTo>
                  <a:pt x="4923731" y="2894707"/>
                  <a:pt x="4926211" y="2893467"/>
                  <a:pt x="4926211" y="2890986"/>
                </a:cubicBezTo>
                <a:cubicBezTo>
                  <a:pt x="4926211" y="2888506"/>
                  <a:pt x="4926211" y="2887266"/>
                  <a:pt x="4926211" y="2887266"/>
                </a:cubicBezTo>
                <a:cubicBezTo>
                  <a:pt x="4926211" y="2887266"/>
                  <a:pt x="4923731" y="2887266"/>
                  <a:pt x="4918769" y="2887266"/>
                </a:cubicBezTo>
                <a:cubicBezTo>
                  <a:pt x="4913808" y="2887266"/>
                  <a:pt x="4911328" y="2887266"/>
                  <a:pt x="4911328" y="2887266"/>
                </a:cubicBezTo>
                <a:cubicBezTo>
                  <a:pt x="4911328" y="2882305"/>
                  <a:pt x="4908848" y="2879824"/>
                  <a:pt x="4903886" y="2879824"/>
                </a:cubicBezTo>
                <a:cubicBezTo>
                  <a:pt x="4898925" y="2879824"/>
                  <a:pt x="4895204" y="2878584"/>
                  <a:pt x="4892724" y="2876103"/>
                </a:cubicBezTo>
                <a:cubicBezTo>
                  <a:pt x="4890244" y="2873623"/>
                  <a:pt x="4889004" y="2869902"/>
                  <a:pt x="4889004" y="2864941"/>
                </a:cubicBezTo>
                <a:cubicBezTo>
                  <a:pt x="4889004" y="2859981"/>
                  <a:pt x="4890244" y="2857500"/>
                  <a:pt x="4892724" y="2857500"/>
                </a:cubicBezTo>
                <a:close/>
                <a:moveTo>
                  <a:pt x="4606230" y="2857500"/>
                </a:moveTo>
                <a:cubicBezTo>
                  <a:pt x="4606230" y="2857500"/>
                  <a:pt x="4608710" y="2857500"/>
                  <a:pt x="4613672" y="2857500"/>
                </a:cubicBezTo>
                <a:lnTo>
                  <a:pt x="4606230" y="2864941"/>
                </a:lnTo>
                <a:close/>
                <a:moveTo>
                  <a:pt x="3698379" y="2857500"/>
                </a:moveTo>
                <a:cubicBezTo>
                  <a:pt x="3703340" y="2857500"/>
                  <a:pt x="3708301" y="2857500"/>
                  <a:pt x="3713262" y="2857500"/>
                </a:cubicBezTo>
                <a:lnTo>
                  <a:pt x="3743027" y="2872383"/>
                </a:lnTo>
                <a:lnTo>
                  <a:pt x="3743027" y="2879824"/>
                </a:lnTo>
                <a:cubicBezTo>
                  <a:pt x="3738066" y="2879824"/>
                  <a:pt x="3733106" y="2878584"/>
                  <a:pt x="3728145" y="2876103"/>
                </a:cubicBezTo>
                <a:cubicBezTo>
                  <a:pt x="3723183" y="2873623"/>
                  <a:pt x="3720703" y="2872383"/>
                  <a:pt x="3720703" y="2872383"/>
                </a:cubicBezTo>
                <a:cubicBezTo>
                  <a:pt x="3715742" y="2867422"/>
                  <a:pt x="3708301" y="2864941"/>
                  <a:pt x="3698379" y="2864941"/>
                </a:cubicBezTo>
                <a:close/>
                <a:moveTo>
                  <a:pt x="5908476" y="2850059"/>
                </a:moveTo>
                <a:cubicBezTo>
                  <a:pt x="5913438" y="2850059"/>
                  <a:pt x="5915918" y="2850059"/>
                  <a:pt x="5915918" y="2850059"/>
                </a:cubicBezTo>
                <a:lnTo>
                  <a:pt x="5908476" y="2857500"/>
                </a:lnTo>
                <a:close/>
                <a:moveTo>
                  <a:pt x="5819179" y="2850059"/>
                </a:moveTo>
                <a:lnTo>
                  <a:pt x="5856386" y="2857500"/>
                </a:lnTo>
                <a:cubicBezTo>
                  <a:pt x="5856386" y="2862461"/>
                  <a:pt x="5848945" y="2862461"/>
                  <a:pt x="5834062" y="2857500"/>
                </a:cubicBezTo>
                <a:cubicBezTo>
                  <a:pt x="5829101" y="2857500"/>
                  <a:pt x="5824141" y="2855019"/>
                  <a:pt x="5819179" y="2850059"/>
                </a:cubicBezTo>
                <a:close/>
                <a:moveTo>
                  <a:pt x="5402461" y="2850059"/>
                </a:moveTo>
                <a:lnTo>
                  <a:pt x="5402461" y="2857500"/>
                </a:lnTo>
                <a:cubicBezTo>
                  <a:pt x="5412382" y="2862461"/>
                  <a:pt x="5417343" y="2862461"/>
                  <a:pt x="5417343" y="2857500"/>
                </a:cubicBezTo>
                <a:cubicBezTo>
                  <a:pt x="5417343" y="2852539"/>
                  <a:pt x="5412382" y="2850059"/>
                  <a:pt x="5402461" y="2850059"/>
                </a:cubicBezTo>
                <a:close/>
                <a:moveTo>
                  <a:pt x="5246191" y="2850059"/>
                </a:moveTo>
                <a:cubicBezTo>
                  <a:pt x="5246191" y="2855019"/>
                  <a:pt x="5246191" y="2857500"/>
                  <a:pt x="5246191" y="2857500"/>
                </a:cubicBezTo>
                <a:cubicBezTo>
                  <a:pt x="5246191" y="2857500"/>
                  <a:pt x="5248671" y="2858740"/>
                  <a:pt x="5253633" y="2861221"/>
                </a:cubicBezTo>
                <a:cubicBezTo>
                  <a:pt x="5258594" y="2863701"/>
                  <a:pt x="5258594" y="2867422"/>
                  <a:pt x="5253633" y="2872383"/>
                </a:cubicBezTo>
                <a:cubicBezTo>
                  <a:pt x="5248671" y="2872383"/>
                  <a:pt x="5246191" y="2873623"/>
                  <a:pt x="5246191" y="2876103"/>
                </a:cubicBezTo>
                <a:cubicBezTo>
                  <a:pt x="5246191" y="2878584"/>
                  <a:pt x="5247432" y="2879824"/>
                  <a:pt x="5249912" y="2879824"/>
                </a:cubicBezTo>
                <a:cubicBezTo>
                  <a:pt x="5252392" y="2879824"/>
                  <a:pt x="5254873" y="2879824"/>
                  <a:pt x="5257353" y="2879824"/>
                </a:cubicBezTo>
                <a:cubicBezTo>
                  <a:pt x="5259833" y="2879824"/>
                  <a:pt x="5261074" y="2878584"/>
                  <a:pt x="5261074" y="2876103"/>
                </a:cubicBezTo>
                <a:cubicBezTo>
                  <a:pt x="5261074" y="2873623"/>
                  <a:pt x="5263554" y="2872383"/>
                  <a:pt x="5268515" y="2872383"/>
                </a:cubicBezTo>
                <a:cubicBezTo>
                  <a:pt x="5268515" y="2867422"/>
                  <a:pt x="5270995" y="2866181"/>
                  <a:pt x="5275957" y="2868662"/>
                </a:cubicBezTo>
                <a:cubicBezTo>
                  <a:pt x="5280918" y="2871143"/>
                  <a:pt x="5283398" y="2869902"/>
                  <a:pt x="5283398" y="2864941"/>
                </a:cubicBezTo>
                <a:cubicBezTo>
                  <a:pt x="5283398" y="2859981"/>
                  <a:pt x="5283398" y="2857500"/>
                  <a:pt x="5283398" y="2857500"/>
                </a:cubicBezTo>
                <a:cubicBezTo>
                  <a:pt x="5283398" y="2857500"/>
                  <a:pt x="5280918" y="2858740"/>
                  <a:pt x="5275957" y="2861221"/>
                </a:cubicBezTo>
                <a:cubicBezTo>
                  <a:pt x="5270995" y="2863701"/>
                  <a:pt x="5268515" y="2862461"/>
                  <a:pt x="5268515" y="2857500"/>
                </a:cubicBezTo>
                <a:lnTo>
                  <a:pt x="5261074" y="2850059"/>
                </a:lnTo>
                <a:cubicBezTo>
                  <a:pt x="5261074" y="2855019"/>
                  <a:pt x="5258594" y="2855019"/>
                  <a:pt x="5253633" y="2850059"/>
                </a:cubicBezTo>
                <a:cubicBezTo>
                  <a:pt x="5253633" y="2850059"/>
                  <a:pt x="5252392" y="2850059"/>
                  <a:pt x="5249912" y="2850059"/>
                </a:cubicBezTo>
                <a:close/>
                <a:moveTo>
                  <a:pt x="5067597" y="2850059"/>
                </a:moveTo>
                <a:cubicBezTo>
                  <a:pt x="5072559" y="2850059"/>
                  <a:pt x="5075039" y="2850059"/>
                  <a:pt x="5075039" y="2850059"/>
                </a:cubicBezTo>
                <a:cubicBezTo>
                  <a:pt x="5075039" y="2859981"/>
                  <a:pt x="5072559" y="2862461"/>
                  <a:pt x="5067597" y="2857500"/>
                </a:cubicBezTo>
                <a:cubicBezTo>
                  <a:pt x="5062636" y="2857500"/>
                  <a:pt x="5060156" y="2856260"/>
                  <a:pt x="5060156" y="2853779"/>
                </a:cubicBezTo>
                <a:cubicBezTo>
                  <a:pt x="5060156" y="2851299"/>
                  <a:pt x="5062636" y="2850059"/>
                  <a:pt x="5067597" y="2850059"/>
                </a:cubicBezTo>
                <a:close/>
                <a:moveTo>
                  <a:pt x="5045273" y="2850059"/>
                </a:moveTo>
                <a:lnTo>
                  <a:pt x="5052715" y="2850059"/>
                </a:lnTo>
                <a:lnTo>
                  <a:pt x="5052715" y="2857500"/>
                </a:lnTo>
                <a:cubicBezTo>
                  <a:pt x="5052715" y="2857500"/>
                  <a:pt x="5050234" y="2855019"/>
                  <a:pt x="5045273" y="2850059"/>
                </a:cubicBezTo>
                <a:close/>
                <a:moveTo>
                  <a:pt x="4955976" y="2850059"/>
                </a:moveTo>
                <a:cubicBezTo>
                  <a:pt x="4960938" y="2850059"/>
                  <a:pt x="4968379" y="2852539"/>
                  <a:pt x="4978301" y="2857500"/>
                </a:cubicBezTo>
                <a:lnTo>
                  <a:pt x="4993183" y="2857500"/>
                </a:lnTo>
                <a:lnTo>
                  <a:pt x="5000625" y="2864941"/>
                </a:lnTo>
                <a:lnTo>
                  <a:pt x="5008066" y="2872383"/>
                </a:lnTo>
                <a:cubicBezTo>
                  <a:pt x="4998145" y="2872383"/>
                  <a:pt x="4988222" y="2869902"/>
                  <a:pt x="4978301" y="2864941"/>
                </a:cubicBezTo>
                <a:cubicBezTo>
                  <a:pt x="4963418" y="2859981"/>
                  <a:pt x="4955976" y="2855019"/>
                  <a:pt x="4955976" y="2850059"/>
                </a:cubicBezTo>
                <a:close/>
                <a:moveTo>
                  <a:pt x="5886152" y="2842617"/>
                </a:moveTo>
                <a:cubicBezTo>
                  <a:pt x="5886152" y="2842617"/>
                  <a:pt x="5887393" y="2843857"/>
                  <a:pt x="5889873" y="2846338"/>
                </a:cubicBezTo>
                <a:cubicBezTo>
                  <a:pt x="5892353" y="2848818"/>
                  <a:pt x="5893593" y="2850059"/>
                  <a:pt x="5893593" y="2850059"/>
                </a:cubicBezTo>
                <a:lnTo>
                  <a:pt x="5886152" y="2850059"/>
                </a:lnTo>
                <a:close/>
                <a:moveTo>
                  <a:pt x="5194101" y="2842617"/>
                </a:moveTo>
                <a:cubicBezTo>
                  <a:pt x="5189140" y="2842617"/>
                  <a:pt x="5187901" y="2843857"/>
                  <a:pt x="5190381" y="2846338"/>
                </a:cubicBezTo>
                <a:cubicBezTo>
                  <a:pt x="5192861" y="2848818"/>
                  <a:pt x="5200302" y="2850059"/>
                  <a:pt x="5212705" y="2850059"/>
                </a:cubicBezTo>
                <a:cubicBezTo>
                  <a:pt x="5225108" y="2850059"/>
                  <a:pt x="5231308" y="2848818"/>
                  <a:pt x="5231308" y="2846338"/>
                </a:cubicBezTo>
                <a:cubicBezTo>
                  <a:pt x="5231308" y="2843857"/>
                  <a:pt x="5226347" y="2842617"/>
                  <a:pt x="5216426" y="2842617"/>
                </a:cubicBezTo>
                <a:cubicBezTo>
                  <a:pt x="5206504" y="2842617"/>
                  <a:pt x="5199063" y="2842617"/>
                  <a:pt x="5194101" y="2842617"/>
                </a:cubicBezTo>
                <a:close/>
                <a:moveTo>
                  <a:pt x="4933652" y="2842617"/>
                </a:moveTo>
                <a:cubicBezTo>
                  <a:pt x="4933652" y="2842617"/>
                  <a:pt x="4936132" y="2845098"/>
                  <a:pt x="4941093" y="2850059"/>
                </a:cubicBezTo>
                <a:lnTo>
                  <a:pt x="4933652" y="2850059"/>
                </a:lnTo>
                <a:close/>
                <a:moveTo>
                  <a:pt x="3638848" y="2842617"/>
                </a:moveTo>
                <a:lnTo>
                  <a:pt x="3646289" y="2842617"/>
                </a:lnTo>
                <a:cubicBezTo>
                  <a:pt x="3656211" y="2847578"/>
                  <a:pt x="3661172" y="2851299"/>
                  <a:pt x="3661172" y="2853779"/>
                </a:cubicBezTo>
                <a:cubicBezTo>
                  <a:pt x="3661172" y="2856260"/>
                  <a:pt x="3661172" y="2857500"/>
                  <a:pt x="3661172" y="2857500"/>
                </a:cubicBezTo>
                <a:cubicBezTo>
                  <a:pt x="3661172" y="2857500"/>
                  <a:pt x="3658691" y="2855019"/>
                  <a:pt x="3653730" y="2850059"/>
                </a:cubicBezTo>
                <a:cubicBezTo>
                  <a:pt x="3648769" y="2850059"/>
                  <a:pt x="3643809" y="2847578"/>
                  <a:pt x="3638848" y="2842617"/>
                </a:cubicBezTo>
                <a:close/>
                <a:moveTo>
                  <a:pt x="5299211" y="2830525"/>
                </a:moveTo>
                <a:cubicBezTo>
                  <a:pt x="5297351" y="2829905"/>
                  <a:pt x="5295800" y="2830215"/>
                  <a:pt x="5294560" y="2831455"/>
                </a:cubicBezTo>
                <a:cubicBezTo>
                  <a:pt x="5292080" y="2833936"/>
                  <a:pt x="5287119" y="2835176"/>
                  <a:pt x="5279677" y="2835176"/>
                </a:cubicBezTo>
                <a:cubicBezTo>
                  <a:pt x="5272236" y="2835176"/>
                  <a:pt x="5268515" y="2835176"/>
                  <a:pt x="5268515" y="2835176"/>
                </a:cubicBezTo>
                <a:cubicBezTo>
                  <a:pt x="5278437" y="2840136"/>
                  <a:pt x="5290840" y="2842617"/>
                  <a:pt x="5305722" y="2842617"/>
                </a:cubicBezTo>
                <a:lnTo>
                  <a:pt x="5305722" y="2835176"/>
                </a:lnTo>
                <a:cubicBezTo>
                  <a:pt x="5303242" y="2832695"/>
                  <a:pt x="5301072" y="2831145"/>
                  <a:pt x="5299211" y="2830525"/>
                </a:cubicBezTo>
                <a:close/>
                <a:moveTo>
                  <a:pt x="5968008" y="2827734"/>
                </a:moveTo>
                <a:cubicBezTo>
                  <a:pt x="5968008" y="2832695"/>
                  <a:pt x="5969248" y="2835176"/>
                  <a:pt x="5971728" y="2835176"/>
                </a:cubicBezTo>
                <a:cubicBezTo>
                  <a:pt x="5974208" y="2835176"/>
                  <a:pt x="5975449" y="2833936"/>
                  <a:pt x="5975449" y="2831455"/>
                </a:cubicBezTo>
                <a:cubicBezTo>
                  <a:pt x="5975449" y="2828974"/>
                  <a:pt x="5972969" y="2827734"/>
                  <a:pt x="5968008" y="2827734"/>
                </a:cubicBezTo>
                <a:close/>
                <a:moveTo>
                  <a:pt x="5212705" y="2827734"/>
                </a:moveTo>
                <a:cubicBezTo>
                  <a:pt x="5210225" y="2827734"/>
                  <a:pt x="5208984" y="2830215"/>
                  <a:pt x="5208984" y="2835176"/>
                </a:cubicBezTo>
                <a:cubicBezTo>
                  <a:pt x="5208984" y="2835176"/>
                  <a:pt x="5210225" y="2833936"/>
                  <a:pt x="5212705" y="2831455"/>
                </a:cubicBezTo>
                <a:cubicBezTo>
                  <a:pt x="5215185" y="2828974"/>
                  <a:pt x="5215185" y="2827734"/>
                  <a:pt x="5212705" y="2827734"/>
                </a:cubicBezTo>
                <a:close/>
                <a:moveTo>
                  <a:pt x="4275088" y="2827734"/>
                </a:moveTo>
                <a:cubicBezTo>
                  <a:pt x="4272608" y="2827734"/>
                  <a:pt x="4268887" y="2830215"/>
                  <a:pt x="4263926" y="2835176"/>
                </a:cubicBezTo>
                <a:lnTo>
                  <a:pt x="4271367" y="2835176"/>
                </a:lnTo>
                <a:cubicBezTo>
                  <a:pt x="4281289" y="2835176"/>
                  <a:pt x="4286250" y="2835176"/>
                  <a:pt x="4286250" y="2835176"/>
                </a:cubicBezTo>
                <a:cubicBezTo>
                  <a:pt x="4286250" y="2835176"/>
                  <a:pt x="4283770" y="2832695"/>
                  <a:pt x="4278809" y="2827734"/>
                </a:cubicBezTo>
                <a:cubicBezTo>
                  <a:pt x="4278809" y="2827734"/>
                  <a:pt x="4277568" y="2827734"/>
                  <a:pt x="4275088" y="2827734"/>
                </a:cubicBezTo>
                <a:close/>
                <a:moveTo>
                  <a:pt x="4055566" y="2827734"/>
                </a:moveTo>
                <a:lnTo>
                  <a:pt x="4077891" y="2827734"/>
                </a:lnTo>
                <a:lnTo>
                  <a:pt x="4092773" y="2835176"/>
                </a:lnTo>
                <a:lnTo>
                  <a:pt x="4063008" y="2835176"/>
                </a:lnTo>
                <a:close/>
                <a:moveTo>
                  <a:pt x="5536406" y="2820293"/>
                </a:moveTo>
                <a:cubicBezTo>
                  <a:pt x="5556250" y="2820293"/>
                  <a:pt x="5566172" y="2825254"/>
                  <a:pt x="5566172" y="2835176"/>
                </a:cubicBezTo>
                <a:cubicBezTo>
                  <a:pt x="5561210" y="2835176"/>
                  <a:pt x="5553769" y="2832695"/>
                  <a:pt x="5543847" y="2827734"/>
                </a:cubicBezTo>
                <a:close/>
                <a:moveTo>
                  <a:pt x="4933652" y="2820293"/>
                </a:moveTo>
                <a:lnTo>
                  <a:pt x="4970859" y="2827734"/>
                </a:lnTo>
                <a:cubicBezTo>
                  <a:pt x="4970859" y="2827734"/>
                  <a:pt x="4974580" y="2826494"/>
                  <a:pt x="4982021" y="2824014"/>
                </a:cubicBezTo>
                <a:cubicBezTo>
                  <a:pt x="4989463" y="2821533"/>
                  <a:pt x="4993183" y="2822774"/>
                  <a:pt x="4993183" y="2827734"/>
                </a:cubicBezTo>
                <a:cubicBezTo>
                  <a:pt x="4993183" y="2827734"/>
                  <a:pt x="4993183" y="2828974"/>
                  <a:pt x="4993183" y="2831455"/>
                </a:cubicBezTo>
                <a:cubicBezTo>
                  <a:pt x="4993183" y="2833936"/>
                  <a:pt x="4993183" y="2835176"/>
                  <a:pt x="4993183" y="2835176"/>
                </a:cubicBezTo>
                <a:cubicBezTo>
                  <a:pt x="4998145" y="2835176"/>
                  <a:pt x="5000625" y="2835176"/>
                  <a:pt x="5000625" y="2835176"/>
                </a:cubicBezTo>
                <a:cubicBezTo>
                  <a:pt x="5005586" y="2835176"/>
                  <a:pt x="5008066" y="2837656"/>
                  <a:pt x="5008066" y="2842617"/>
                </a:cubicBezTo>
                <a:lnTo>
                  <a:pt x="5000625" y="2842617"/>
                </a:lnTo>
                <a:lnTo>
                  <a:pt x="4985742" y="2842617"/>
                </a:lnTo>
                <a:lnTo>
                  <a:pt x="4978301" y="2842617"/>
                </a:lnTo>
                <a:close/>
                <a:moveTo>
                  <a:pt x="3899297" y="2820293"/>
                </a:moveTo>
                <a:lnTo>
                  <a:pt x="3906738" y="2820293"/>
                </a:lnTo>
                <a:cubicBezTo>
                  <a:pt x="3911699" y="2825254"/>
                  <a:pt x="3914180" y="2827734"/>
                  <a:pt x="3914180" y="2827734"/>
                </a:cubicBezTo>
                <a:cubicBezTo>
                  <a:pt x="3919141" y="2822774"/>
                  <a:pt x="3925342" y="2821533"/>
                  <a:pt x="3932783" y="2824014"/>
                </a:cubicBezTo>
                <a:cubicBezTo>
                  <a:pt x="3940225" y="2826494"/>
                  <a:pt x="3950146" y="2828974"/>
                  <a:pt x="3962549" y="2831455"/>
                </a:cubicBezTo>
                <a:cubicBezTo>
                  <a:pt x="3974951" y="2833936"/>
                  <a:pt x="3983633" y="2837656"/>
                  <a:pt x="3988594" y="2842617"/>
                </a:cubicBezTo>
                <a:cubicBezTo>
                  <a:pt x="3983633" y="2842617"/>
                  <a:pt x="3981152" y="2842617"/>
                  <a:pt x="3981152" y="2842617"/>
                </a:cubicBezTo>
                <a:cubicBezTo>
                  <a:pt x="3981152" y="2847578"/>
                  <a:pt x="3981152" y="2850059"/>
                  <a:pt x="3981152" y="2850059"/>
                </a:cubicBezTo>
                <a:lnTo>
                  <a:pt x="3988594" y="2842617"/>
                </a:lnTo>
                <a:cubicBezTo>
                  <a:pt x="4003477" y="2847578"/>
                  <a:pt x="4013398" y="2850059"/>
                  <a:pt x="4018359" y="2850059"/>
                </a:cubicBezTo>
                <a:lnTo>
                  <a:pt x="4063008" y="2857500"/>
                </a:lnTo>
                <a:lnTo>
                  <a:pt x="4092773" y="2864941"/>
                </a:lnTo>
                <a:cubicBezTo>
                  <a:pt x="4087812" y="2869902"/>
                  <a:pt x="4087812" y="2877343"/>
                  <a:pt x="4092773" y="2887266"/>
                </a:cubicBezTo>
                <a:lnTo>
                  <a:pt x="4107656" y="2894707"/>
                </a:lnTo>
                <a:cubicBezTo>
                  <a:pt x="4107656" y="2899668"/>
                  <a:pt x="4110137" y="2899668"/>
                  <a:pt x="4115098" y="2894707"/>
                </a:cubicBezTo>
                <a:cubicBezTo>
                  <a:pt x="4120059" y="2889746"/>
                  <a:pt x="4125019" y="2889746"/>
                  <a:pt x="4129980" y="2894707"/>
                </a:cubicBezTo>
                <a:cubicBezTo>
                  <a:pt x="4129980" y="2899668"/>
                  <a:pt x="4131221" y="2902148"/>
                  <a:pt x="4133701" y="2902148"/>
                </a:cubicBezTo>
                <a:cubicBezTo>
                  <a:pt x="4136182" y="2902148"/>
                  <a:pt x="4137422" y="2902148"/>
                  <a:pt x="4137422" y="2902148"/>
                </a:cubicBezTo>
                <a:cubicBezTo>
                  <a:pt x="4137422" y="2902148"/>
                  <a:pt x="4139902" y="2902148"/>
                  <a:pt x="4144863" y="2902148"/>
                </a:cubicBezTo>
                <a:cubicBezTo>
                  <a:pt x="4174629" y="2912070"/>
                  <a:pt x="4194473" y="2917031"/>
                  <a:pt x="4204395" y="2917031"/>
                </a:cubicBezTo>
                <a:cubicBezTo>
                  <a:pt x="4209356" y="2917031"/>
                  <a:pt x="4211836" y="2918271"/>
                  <a:pt x="4211836" y="2920752"/>
                </a:cubicBezTo>
                <a:cubicBezTo>
                  <a:pt x="4211836" y="2923233"/>
                  <a:pt x="4209356" y="2925713"/>
                  <a:pt x="4204395" y="2928193"/>
                </a:cubicBezTo>
                <a:cubicBezTo>
                  <a:pt x="4199434" y="2930674"/>
                  <a:pt x="4191992" y="2930674"/>
                  <a:pt x="4182070" y="2928193"/>
                </a:cubicBezTo>
                <a:cubicBezTo>
                  <a:pt x="4172149" y="2925713"/>
                  <a:pt x="4162226" y="2923233"/>
                  <a:pt x="4152305" y="2920752"/>
                </a:cubicBezTo>
                <a:cubicBezTo>
                  <a:pt x="4142383" y="2918271"/>
                  <a:pt x="4134942" y="2914551"/>
                  <a:pt x="4129980" y="2909590"/>
                </a:cubicBezTo>
                <a:lnTo>
                  <a:pt x="4100215" y="2902148"/>
                </a:lnTo>
                <a:lnTo>
                  <a:pt x="4085332" y="2894707"/>
                </a:lnTo>
                <a:cubicBezTo>
                  <a:pt x="4080371" y="2889746"/>
                  <a:pt x="4072930" y="2887266"/>
                  <a:pt x="4063008" y="2887266"/>
                </a:cubicBezTo>
                <a:cubicBezTo>
                  <a:pt x="4048125" y="2887266"/>
                  <a:pt x="4036963" y="2886025"/>
                  <a:pt x="4029522" y="2883545"/>
                </a:cubicBezTo>
                <a:cubicBezTo>
                  <a:pt x="4022080" y="2881064"/>
                  <a:pt x="4010918" y="2878584"/>
                  <a:pt x="3996035" y="2876103"/>
                </a:cubicBezTo>
                <a:cubicBezTo>
                  <a:pt x="3981152" y="2873623"/>
                  <a:pt x="3971231" y="2869902"/>
                  <a:pt x="3966270" y="2864941"/>
                </a:cubicBezTo>
                <a:cubicBezTo>
                  <a:pt x="3961309" y="2864941"/>
                  <a:pt x="3955107" y="2863701"/>
                  <a:pt x="3947666" y="2861221"/>
                </a:cubicBezTo>
                <a:cubicBezTo>
                  <a:pt x="3940225" y="2858740"/>
                  <a:pt x="3936504" y="2857500"/>
                  <a:pt x="3936504" y="2857500"/>
                </a:cubicBezTo>
                <a:lnTo>
                  <a:pt x="3884414" y="2835176"/>
                </a:lnTo>
                <a:cubicBezTo>
                  <a:pt x="3889375" y="2835176"/>
                  <a:pt x="3889375" y="2832695"/>
                  <a:pt x="3884414" y="2827734"/>
                </a:cubicBezTo>
                <a:lnTo>
                  <a:pt x="3891855" y="2827734"/>
                </a:lnTo>
                <a:lnTo>
                  <a:pt x="3899297" y="2827734"/>
                </a:lnTo>
                <a:close/>
                <a:moveTo>
                  <a:pt x="3676055" y="2820293"/>
                </a:moveTo>
                <a:cubicBezTo>
                  <a:pt x="3676055" y="2820293"/>
                  <a:pt x="3677295" y="2821533"/>
                  <a:pt x="3679775" y="2824014"/>
                </a:cubicBezTo>
                <a:cubicBezTo>
                  <a:pt x="3682256" y="2826494"/>
                  <a:pt x="3685976" y="2827734"/>
                  <a:pt x="3690937" y="2827734"/>
                </a:cubicBezTo>
                <a:lnTo>
                  <a:pt x="3683496" y="2827734"/>
                </a:lnTo>
                <a:cubicBezTo>
                  <a:pt x="3678535" y="2827734"/>
                  <a:pt x="3676055" y="2827734"/>
                  <a:pt x="3676055" y="2827734"/>
                </a:cubicBezTo>
                <a:close/>
                <a:moveTo>
                  <a:pt x="4557861" y="2816572"/>
                </a:moveTo>
                <a:cubicBezTo>
                  <a:pt x="4555381" y="2816572"/>
                  <a:pt x="4554140" y="2817813"/>
                  <a:pt x="4554140" y="2820293"/>
                </a:cubicBezTo>
                <a:cubicBezTo>
                  <a:pt x="4554140" y="2820293"/>
                  <a:pt x="4556620" y="2820293"/>
                  <a:pt x="4561582" y="2820293"/>
                </a:cubicBezTo>
                <a:lnTo>
                  <a:pt x="4569023" y="2820293"/>
                </a:lnTo>
                <a:cubicBezTo>
                  <a:pt x="4564062" y="2817813"/>
                  <a:pt x="4560342" y="2816572"/>
                  <a:pt x="4557861" y="2816572"/>
                </a:cubicBezTo>
                <a:close/>
                <a:moveTo>
                  <a:pt x="5648027" y="2812851"/>
                </a:moveTo>
                <a:lnTo>
                  <a:pt x="5655468" y="2812851"/>
                </a:lnTo>
                <a:lnTo>
                  <a:pt x="5655468" y="2820293"/>
                </a:lnTo>
                <a:cubicBezTo>
                  <a:pt x="5650507" y="2820293"/>
                  <a:pt x="5648027" y="2817812"/>
                  <a:pt x="5648027" y="2812851"/>
                </a:cubicBezTo>
                <a:close/>
                <a:moveTo>
                  <a:pt x="5089922" y="2812851"/>
                </a:moveTo>
                <a:lnTo>
                  <a:pt x="5089922" y="2820293"/>
                </a:lnTo>
                <a:cubicBezTo>
                  <a:pt x="5084960" y="2820293"/>
                  <a:pt x="5082480" y="2820293"/>
                  <a:pt x="5082480" y="2820293"/>
                </a:cubicBezTo>
                <a:close/>
                <a:moveTo>
                  <a:pt x="4955976" y="2812851"/>
                </a:moveTo>
                <a:cubicBezTo>
                  <a:pt x="4960938" y="2812851"/>
                  <a:pt x="4963418" y="2815332"/>
                  <a:pt x="4963418" y="2820293"/>
                </a:cubicBezTo>
                <a:cubicBezTo>
                  <a:pt x="4963418" y="2820293"/>
                  <a:pt x="4962177" y="2820293"/>
                  <a:pt x="4959697" y="2820293"/>
                </a:cubicBezTo>
                <a:cubicBezTo>
                  <a:pt x="4957217" y="2820293"/>
                  <a:pt x="4955976" y="2819053"/>
                  <a:pt x="4955976" y="2816572"/>
                </a:cubicBezTo>
                <a:cubicBezTo>
                  <a:pt x="4955976" y="2814092"/>
                  <a:pt x="4955976" y="2812851"/>
                  <a:pt x="4955976" y="2812851"/>
                </a:cubicBezTo>
                <a:close/>
                <a:moveTo>
                  <a:pt x="4822031" y="2812851"/>
                </a:moveTo>
                <a:cubicBezTo>
                  <a:pt x="4826992" y="2812851"/>
                  <a:pt x="4829472" y="2812851"/>
                  <a:pt x="4829472" y="2812851"/>
                </a:cubicBezTo>
                <a:lnTo>
                  <a:pt x="4829472" y="2820293"/>
                </a:lnTo>
                <a:cubicBezTo>
                  <a:pt x="4829472" y="2820293"/>
                  <a:pt x="4826992" y="2817812"/>
                  <a:pt x="4822031" y="2812851"/>
                </a:cubicBezTo>
                <a:close/>
                <a:moveTo>
                  <a:pt x="4546699" y="2812851"/>
                </a:moveTo>
                <a:cubicBezTo>
                  <a:pt x="4546699" y="2817812"/>
                  <a:pt x="4546699" y="2820293"/>
                  <a:pt x="4546699" y="2820293"/>
                </a:cubicBezTo>
                <a:lnTo>
                  <a:pt x="4554140" y="2812851"/>
                </a:lnTo>
                <a:cubicBezTo>
                  <a:pt x="4549179" y="2812851"/>
                  <a:pt x="4546699" y="2812851"/>
                  <a:pt x="4546699" y="2812851"/>
                </a:cubicBezTo>
                <a:close/>
                <a:moveTo>
                  <a:pt x="3839766" y="2812851"/>
                </a:moveTo>
                <a:cubicBezTo>
                  <a:pt x="3844727" y="2812851"/>
                  <a:pt x="3847207" y="2812851"/>
                  <a:pt x="3847207" y="2812851"/>
                </a:cubicBezTo>
                <a:lnTo>
                  <a:pt x="3854648" y="2820293"/>
                </a:lnTo>
                <a:lnTo>
                  <a:pt x="3839766" y="2820293"/>
                </a:lnTo>
                <a:close/>
                <a:moveTo>
                  <a:pt x="3348633" y="2812851"/>
                </a:moveTo>
                <a:cubicBezTo>
                  <a:pt x="3358555" y="2812851"/>
                  <a:pt x="3370957" y="2816572"/>
                  <a:pt x="3385840" y="2824014"/>
                </a:cubicBezTo>
                <a:cubicBezTo>
                  <a:pt x="3400723" y="2831455"/>
                  <a:pt x="3408164" y="2835176"/>
                  <a:pt x="3408164" y="2835176"/>
                </a:cubicBezTo>
                <a:lnTo>
                  <a:pt x="3363516" y="2827734"/>
                </a:lnTo>
                <a:cubicBezTo>
                  <a:pt x="3353593" y="2817812"/>
                  <a:pt x="3348633" y="2812851"/>
                  <a:pt x="3348633" y="2812851"/>
                </a:cubicBezTo>
                <a:close/>
                <a:moveTo>
                  <a:pt x="5923359" y="2805410"/>
                </a:moveTo>
                <a:cubicBezTo>
                  <a:pt x="5928320" y="2805410"/>
                  <a:pt x="5930801" y="2806650"/>
                  <a:pt x="5930801" y="2809131"/>
                </a:cubicBezTo>
                <a:cubicBezTo>
                  <a:pt x="5930801" y="2811611"/>
                  <a:pt x="5928320" y="2812851"/>
                  <a:pt x="5923359" y="2812851"/>
                </a:cubicBezTo>
                <a:cubicBezTo>
                  <a:pt x="5918398" y="2812851"/>
                  <a:pt x="5915918" y="2811611"/>
                  <a:pt x="5915918" y="2809131"/>
                </a:cubicBezTo>
                <a:cubicBezTo>
                  <a:pt x="5915918" y="2806650"/>
                  <a:pt x="5918398" y="2805410"/>
                  <a:pt x="5923359" y="2805410"/>
                </a:cubicBezTo>
                <a:close/>
                <a:moveTo>
                  <a:pt x="5759648" y="2805410"/>
                </a:moveTo>
                <a:lnTo>
                  <a:pt x="5752207" y="2812851"/>
                </a:lnTo>
                <a:cubicBezTo>
                  <a:pt x="5757168" y="2812851"/>
                  <a:pt x="5759648" y="2812851"/>
                  <a:pt x="5759648" y="2812851"/>
                </a:cubicBezTo>
                <a:close/>
                <a:moveTo>
                  <a:pt x="5268515" y="2805410"/>
                </a:moveTo>
                <a:lnTo>
                  <a:pt x="5268515" y="2812851"/>
                </a:lnTo>
                <a:lnTo>
                  <a:pt x="5275957" y="2805410"/>
                </a:lnTo>
                <a:close/>
                <a:moveTo>
                  <a:pt x="5104804" y="2805410"/>
                </a:moveTo>
                <a:lnTo>
                  <a:pt x="5119687" y="2812851"/>
                </a:lnTo>
                <a:lnTo>
                  <a:pt x="5104804" y="2812851"/>
                </a:lnTo>
                <a:close/>
                <a:moveTo>
                  <a:pt x="4516933" y="2805410"/>
                </a:moveTo>
                <a:lnTo>
                  <a:pt x="4516933" y="2812851"/>
                </a:lnTo>
                <a:lnTo>
                  <a:pt x="4531816" y="2812851"/>
                </a:lnTo>
                <a:cubicBezTo>
                  <a:pt x="4531816" y="2807891"/>
                  <a:pt x="4526855" y="2805410"/>
                  <a:pt x="4516933" y="2805410"/>
                </a:cubicBezTo>
                <a:close/>
                <a:moveTo>
                  <a:pt x="5819179" y="2797969"/>
                </a:moveTo>
                <a:cubicBezTo>
                  <a:pt x="5819179" y="2797969"/>
                  <a:pt x="5819179" y="2800449"/>
                  <a:pt x="5819179" y="2805410"/>
                </a:cubicBezTo>
                <a:lnTo>
                  <a:pt x="5819179" y="2812851"/>
                </a:lnTo>
                <a:cubicBezTo>
                  <a:pt x="5819179" y="2812851"/>
                  <a:pt x="5816699" y="2810371"/>
                  <a:pt x="5811738" y="2805410"/>
                </a:cubicBezTo>
                <a:cubicBezTo>
                  <a:pt x="5811738" y="2800449"/>
                  <a:pt x="5814218" y="2797969"/>
                  <a:pt x="5819179" y="2797969"/>
                </a:cubicBezTo>
                <a:close/>
                <a:moveTo>
                  <a:pt x="4695527" y="2790527"/>
                </a:moveTo>
                <a:cubicBezTo>
                  <a:pt x="4690566" y="2790527"/>
                  <a:pt x="4690566" y="2793008"/>
                  <a:pt x="4695527" y="2797969"/>
                </a:cubicBezTo>
                <a:cubicBezTo>
                  <a:pt x="4700488" y="2802929"/>
                  <a:pt x="4707930" y="2805410"/>
                  <a:pt x="4717851" y="2805410"/>
                </a:cubicBezTo>
                <a:lnTo>
                  <a:pt x="4710410" y="2797969"/>
                </a:lnTo>
                <a:cubicBezTo>
                  <a:pt x="4705449" y="2793008"/>
                  <a:pt x="4700488" y="2790527"/>
                  <a:pt x="4695527" y="2790527"/>
                </a:cubicBezTo>
                <a:close/>
                <a:moveTo>
                  <a:pt x="5709419" y="2785876"/>
                </a:moveTo>
                <a:cubicBezTo>
                  <a:pt x="5708179" y="2785256"/>
                  <a:pt x="5707558" y="2785567"/>
                  <a:pt x="5707558" y="2786807"/>
                </a:cubicBezTo>
                <a:cubicBezTo>
                  <a:pt x="5707558" y="2789287"/>
                  <a:pt x="5710038" y="2793008"/>
                  <a:pt x="5715000" y="2797969"/>
                </a:cubicBezTo>
                <a:lnTo>
                  <a:pt x="5722441" y="2797969"/>
                </a:lnTo>
                <a:lnTo>
                  <a:pt x="5715000" y="2790527"/>
                </a:lnTo>
                <a:cubicBezTo>
                  <a:pt x="5712519" y="2788047"/>
                  <a:pt x="5710659" y="2786497"/>
                  <a:pt x="5709419" y="2785876"/>
                </a:cubicBezTo>
                <a:close/>
                <a:moveTo>
                  <a:pt x="5878711" y="2783086"/>
                </a:moveTo>
                <a:lnTo>
                  <a:pt x="5863828" y="2790527"/>
                </a:lnTo>
                <a:cubicBezTo>
                  <a:pt x="5868789" y="2795488"/>
                  <a:pt x="5873749" y="2795488"/>
                  <a:pt x="5878711" y="2790527"/>
                </a:cubicBezTo>
                <a:cubicBezTo>
                  <a:pt x="5883672" y="2790527"/>
                  <a:pt x="5883672" y="2788047"/>
                  <a:pt x="5878711" y="2783086"/>
                </a:cubicBezTo>
                <a:close/>
                <a:moveTo>
                  <a:pt x="5283398" y="2783086"/>
                </a:moveTo>
                <a:cubicBezTo>
                  <a:pt x="5288359" y="2783086"/>
                  <a:pt x="5290840" y="2785567"/>
                  <a:pt x="5290840" y="2790527"/>
                </a:cubicBezTo>
                <a:cubicBezTo>
                  <a:pt x="5290840" y="2795488"/>
                  <a:pt x="5288359" y="2795488"/>
                  <a:pt x="5283398" y="2790527"/>
                </a:cubicBezTo>
                <a:close/>
                <a:moveTo>
                  <a:pt x="3437930" y="2783086"/>
                </a:moveTo>
                <a:lnTo>
                  <a:pt x="3482578" y="2797969"/>
                </a:lnTo>
                <a:cubicBezTo>
                  <a:pt x="3492500" y="2797969"/>
                  <a:pt x="3499941" y="2800449"/>
                  <a:pt x="3504902" y="2805410"/>
                </a:cubicBezTo>
                <a:cubicBezTo>
                  <a:pt x="3524746" y="2805410"/>
                  <a:pt x="3532187" y="2807891"/>
                  <a:pt x="3527226" y="2812851"/>
                </a:cubicBezTo>
                <a:cubicBezTo>
                  <a:pt x="3527226" y="2817812"/>
                  <a:pt x="3524746" y="2820293"/>
                  <a:pt x="3519785" y="2820293"/>
                </a:cubicBezTo>
                <a:lnTo>
                  <a:pt x="3504902" y="2827734"/>
                </a:lnTo>
                <a:cubicBezTo>
                  <a:pt x="3494980" y="2822774"/>
                  <a:pt x="3485058" y="2817812"/>
                  <a:pt x="3475137" y="2812851"/>
                </a:cubicBezTo>
                <a:cubicBezTo>
                  <a:pt x="3460254" y="2807891"/>
                  <a:pt x="3452812" y="2802929"/>
                  <a:pt x="3452812" y="2797969"/>
                </a:cubicBezTo>
                <a:cubicBezTo>
                  <a:pt x="3452812" y="2793008"/>
                  <a:pt x="3450332" y="2790527"/>
                  <a:pt x="3445371" y="2790527"/>
                </a:cubicBezTo>
                <a:close/>
                <a:moveTo>
                  <a:pt x="4927141" y="2777505"/>
                </a:moveTo>
                <a:lnTo>
                  <a:pt x="4927141" y="2777505"/>
                </a:lnTo>
                <a:lnTo>
                  <a:pt x="4927141" y="2777505"/>
                </a:lnTo>
                <a:close/>
                <a:moveTo>
                  <a:pt x="5677793" y="2775644"/>
                </a:moveTo>
                <a:cubicBezTo>
                  <a:pt x="5672831" y="2775644"/>
                  <a:pt x="5670351" y="2778125"/>
                  <a:pt x="5670351" y="2783086"/>
                </a:cubicBezTo>
                <a:cubicBezTo>
                  <a:pt x="5670351" y="2788047"/>
                  <a:pt x="5672831" y="2790527"/>
                  <a:pt x="5677793" y="2790527"/>
                </a:cubicBezTo>
                <a:cubicBezTo>
                  <a:pt x="5677793" y="2790527"/>
                  <a:pt x="5677793" y="2788047"/>
                  <a:pt x="5677793" y="2783086"/>
                </a:cubicBezTo>
                <a:close/>
                <a:moveTo>
                  <a:pt x="4822031" y="2775644"/>
                </a:moveTo>
                <a:lnTo>
                  <a:pt x="4829472" y="2775644"/>
                </a:lnTo>
                <a:cubicBezTo>
                  <a:pt x="4829472" y="2780605"/>
                  <a:pt x="4829472" y="2785567"/>
                  <a:pt x="4829472" y="2790527"/>
                </a:cubicBezTo>
                <a:lnTo>
                  <a:pt x="4814590" y="2790527"/>
                </a:lnTo>
                <a:lnTo>
                  <a:pt x="4807148" y="2783086"/>
                </a:lnTo>
                <a:lnTo>
                  <a:pt x="4814590" y="2783086"/>
                </a:lnTo>
                <a:cubicBezTo>
                  <a:pt x="4814590" y="2783086"/>
                  <a:pt x="4815830" y="2783086"/>
                  <a:pt x="4818310" y="2783086"/>
                </a:cubicBezTo>
                <a:cubicBezTo>
                  <a:pt x="4820790" y="2783086"/>
                  <a:pt x="4822031" y="2780605"/>
                  <a:pt x="4822031" y="2775644"/>
                </a:cubicBezTo>
                <a:close/>
                <a:moveTo>
                  <a:pt x="4479726" y="2775644"/>
                </a:moveTo>
                <a:cubicBezTo>
                  <a:pt x="4479726" y="2775644"/>
                  <a:pt x="4480967" y="2776884"/>
                  <a:pt x="4483447" y="2779365"/>
                </a:cubicBezTo>
                <a:cubicBezTo>
                  <a:pt x="4485928" y="2781846"/>
                  <a:pt x="4489648" y="2783086"/>
                  <a:pt x="4494609" y="2783086"/>
                </a:cubicBezTo>
                <a:cubicBezTo>
                  <a:pt x="4499570" y="2783086"/>
                  <a:pt x="4504531" y="2783086"/>
                  <a:pt x="4509492" y="2783086"/>
                </a:cubicBezTo>
                <a:cubicBezTo>
                  <a:pt x="4514453" y="2783086"/>
                  <a:pt x="4516933" y="2785567"/>
                  <a:pt x="4516933" y="2790527"/>
                </a:cubicBezTo>
                <a:cubicBezTo>
                  <a:pt x="4521895" y="2805410"/>
                  <a:pt x="4534296" y="2810371"/>
                  <a:pt x="4554140" y="2805410"/>
                </a:cubicBezTo>
                <a:lnTo>
                  <a:pt x="4561582" y="2805410"/>
                </a:lnTo>
                <a:cubicBezTo>
                  <a:pt x="4566543" y="2805410"/>
                  <a:pt x="4573984" y="2807891"/>
                  <a:pt x="4583906" y="2812851"/>
                </a:cubicBezTo>
                <a:cubicBezTo>
                  <a:pt x="4583906" y="2812851"/>
                  <a:pt x="4586386" y="2812851"/>
                  <a:pt x="4591347" y="2812851"/>
                </a:cubicBezTo>
                <a:cubicBezTo>
                  <a:pt x="4596309" y="2812851"/>
                  <a:pt x="4598789" y="2812851"/>
                  <a:pt x="4598789" y="2812851"/>
                </a:cubicBezTo>
                <a:lnTo>
                  <a:pt x="4598789" y="2805410"/>
                </a:lnTo>
                <a:cubicBezTo>
                  <a:pt x="4598789" y="2805410"/>
                  <a:pt x="4596309" y="2805410"/>
                  <a:pt x="4591347" y="2805410"/>
                </a:cubicBezTo>
                <a:cubicBezTo>
                  <a:pt x="4581426" y="2805410"/>
                  <a:pt x="4571503" y="2802929"/>
                  <a:pt x="4561582" y="2797969"/>
                </a:cubicBezTo>
                <a:cubicBezTo>
                  <a:pt x="4551660" y="2793008"/>
                  <a:pt x="4546699" y="2788047"/>
                  <a:pt x="4546699" y="2783086"/>
                </a:cubicBezTo>
                <a:cubicBezTo>
                  <a:pt x="4541738" y="2783086"/>
                  <a:pt x="4539258" y="2783086"/>
                  <a:pt x="4539258" y="2783086"/>
                </a:cubicBezTo>
                <a:cubicBezTo>
                  <a:pt x="4534296" y="2783086"/>
                  <a:pt x="4525615" y="2781846"/>
                  <a:pt x="4513213" y="2779365"/>
                </a:cubicBezTo>
                <a:cubicBezTo>
                  <a:pt x="4500810" y="2776884"/>
                  <a:pt x="4492129" y="2775644"/>
                  <a:pt x="4487168" y="2775644"/>
                </a:cubicBezTo>
                <a:close/>
                <a:moveTo>
                  <a:pt x="4044404" y="2775644"/>
                </a:moveTo>
                <a:cubicBezTo>
                  <a:pt x="4036963" y="2775644"/>
                  <a:pt x="4033242" y="2776884"/>
                  <a:pt x="4033242" y="2779365"/>
                </a:cubicBezTo>
                <a:cubicBezTo>
                  <a:pt x="4033242" y="2781846"/>
                  <a:pt x="4033242" y="2783086"/>
                  <a:pt x="4033242" y="2783086"/>
                </a:cubicBezTo>
                <a:cubicBezTo>
                  <a:pt x="4033242" y="2788047"/>
                  <a:pt x="4045645" y="2790527"/>
                  <a:pt x="4070449" y="2790527"/>
                </a:cubicBezTo>
                <a:lnTo>
                  <a:pt x="4085332" y="2790527"/>
                </a:lnTo>
                <a:cubicBezTo>
                  <a:pt x="4085332" y="2790527"/>
                  <a:pt x="4080371" y="2789287"/>
                  <a:pt x="4070449" y="2786807"/>
                </a:cubicBezTo>
                <a:cubicBezTo>
                  <a:pt x="4060527" y="2784326"/>
                  <a:pt x="4055566" y="2781846"/>
                  <a:pt x="4055566" y="2779365"/>
                </a:cubicBezTo>
                <a:cubicBezTo>
                  <a:pt x="4055566" y="2776884"/>
                  <a:pt x="4051846" y="2775644"/>
                  <a:pt x="4044404" y="2775644"/>
                </a:cubicBezTo>
                <a:close/>
                <a:moveTo>
                  <a:pt x="4933652" y="2775024"/>
                </a:moveTo>
                <a:lnTo>
                  <a:pt x="4933652" y="2775644"/>
                </a:lnTo>
                <a:lnTo>
                  <a:pt x="4927141" y="2777505"/>
                </a:lnTo>
                <a:lnTo>
                  <a:pt x="4929931" y="2775644"/>
                </a:lnTo>
                <a:close/>
                <a:moveTo>
                  <a:pt x="3972781" y="2770994"/>
                </a:moveTo>
                <a:cubicBezTo>
                  <a:pt x="3972160" y="2770373"/>
                  <a:pt x="3971230" y="2770684"/>
                  <a:pt x="3969990" y="2771924"/>
                </a:cubicBezTo>
                <a:cubicBezTo>
                  <a:pt x="3967510" y="2774404"/>
                  <a:pt x="3968750" y="2775644"/>
                  <a:pt x="3973711" y="2775644"/>
                </a:cubicBezTo>
                <a:cubicBezTo>
                  <a:pt x="3973711" y="2773164"/>
                  <a:pt x="3973401" y="2771614"/>
                  <a:pt x="3972781" y="2770994"/>
                </a:cubicBezTo>
                <a:close/>
                <a:moveTo>
                  <a:pt x="5640586" y="2770063"/>
                </a:moveTo>
                <a:cubicBezTo>
                  <a:pt x="5641826" y="2770063"/>
                  <a:pt x="5643066" y="2770684"/>
                  <a:pt x="5644306" y="2771924"/>
                </a:cubicBezTo>
                <a:cubicBezTo>
                  <a:pt x="5646786" y="2774404"/>
                  <a:pt x="5648027" y="2775644"/>
                  <a:pt x="5648027" y="2775644"/>
                </a:cubicBezTo>
                <a:lnTo>
                  <a:pt x="5642446" y="2783086"/>
                </a:lnTo>
                <a:lnTo>
                  <a:pt x="5642446" y="2783086"/>
                </a:lnTo>
                <a:lnTo>
                  <a:pt x="5640586" y="2775644"/>
                </a:lnTo>
                <a:cubicBezTo>
                  <a:pt x="5635624" y="2775644"/>
                  <a:pt x="5634385" y="2774404"/>
                  <a:pt x="5636865" y="2771924"/>
                </a:cubicBezTo>
                <a:cubicBezTo>
                  <a:pt x="5638105" y="2770684"/>
                  <a:pt x="5639346" y="2770063"/>
                  <a:pt x="5640586" y="2770063"/>
                </a:cubicBezTo>
                <a:close/>
                <a:moveTo>
                  <a:pt x="4897375" y="2770063"/>
                </a:moveTo>
                <a:cubicBezTo>
                  <a:pt x="4899235" y="2770063"/>
                  <a:pt x="4901406" y="2770684"/>
                  <a:pt x="4903886" y="2771924"/>
                </a:cubicBezTo>
                <a:cubicBezTo>
                  <a:pt x="4908848" y="2774404"/>
                  <a:pt x="4911328" y="2775644"/>
                  <a:pt x="4911328" y="2775644"/>
                </a:cubicBezTo>
                <a:cubicBezTo>
                  <a:pt x="4911328" y="2779365"/>
                  <a:pt x="4915514" y="2780295"/>
                  <a:pt x="4923885" y="2778435"/>
                </a:cubicBezTo>
                <a:lnTo>
                  <a:pt x="4927141" y="2777505"/>
                </a:lnTo>
                <a:lnTo>
                  <a:pt x="4926211" y="2783086"/>
                </a:lnTo>
                <a:lnTo>
                  <a:pt x="4889004" y="2783086"/>
                </a:lnTo>
                <a:cubicBezTo>
                  <a:pt x="4889004" y="2778125"/>
                  <a:pt x="4890244" y="2774404"/>
                  <a:pt x="4892724" y="2771924"/>
                </a:cubicBezTo>
                <a:cubicBezTo>
                  <a:pt x="4893964" y="2770684"/>
                  <a:pt x="4895514" y="2770063"/>
                  <a:pt x="4897375" y="2770063"/>
                </a:cubicBezTo>
                <a:close/>
                <a:moveTo>
                  <a:pt x="4846645" y="2769062"/>
                </a:moveTo>
                <a:lnTo>
                  <a:pt x="4844355" y="2771924"/>
                </a:lnTo>
                <a:cubicBezTo>
                  <a:pt x="4844355" y="2770684"/>
                  <a:pt x="4844976" y="2769754"/>
                  <a:pt x="4846216" y="2769133"/>
                </a:cubicBezTo>
                <a:close/>
                <a:moveTo>
                  <a:pt x="5871269" y="2768203"/>
                </a:moveTo>
                <a:cubicBezTo>
                  <a:pt x="5866308" y="2773164"/>
                  <a:pt x="5865068" y="2775644"/>
                  <a:pt x="5867549" y="2775644"/>
                </a:cubicBezTo>
                <a:cubicBezTo>
                  <a:pt x="5870029" y="2775644"/>
                  <a:pt x="5876231" y="2778125"/>
                  <a:pt x="5886152" y="2783086"/>
                </a:cubicBezTo>
                <a:lnTo>
                  <a:pt x="5901035" y="2790527"/>
                </a:lnTo>
                <a:lnTo>
                  <a:pt x="5901035" y="2797969"/>
                </a:lnTo>
                <a:cubicBezTo>
                  <a:pt x="5901035" y="2797969"/>
                  <a:pt x="5901035" y="2800449"/>
                  <a:pt x="5901035" y="2805410"/>
                </a:cubicBezTo>
                <a:cubicBezTo>
                  <a:pt x="5901035" y="2805410"/>
                  <a:pt x="5901035" y="2806650"/>
                  <a:pt x="5901035" y="2809131"/>
                </a:cubicBezTo>
                <a:cubicBezTo>
                  <a:pt x="5901035" y="2811611"/>
                  <a:pt x="5903515" y="2815332"/>
                  <a:pt x="5908476" y="2820293"/>
                </a:cubicBezTo>
                <a:lnTo>
                  <a:pt x="5945683" y="2820293"/>
                </a:lnTo>
                <a:lnTo>
                  <a:pt x="5968008" y="2820293"/>
                </a:lnTo>
                <a:cubicBezTo>
                  <a:pt x="5977929" y="2825254"/>
                  <a:pt x="5980410" y="2822774"/>
                  <a:pt x="5975449" y="2812851"/>
                </a:cubicBezTo>
                <a:cubicBezTo>
                  <a:pt x="5970488" y="2807891"/>
                  <a:pt x="5965527" y="2805410"/>
                  <a:pt x="5960566" y="2805410"/>
                </a:cubicBezTo>
                <a:cubicBezTo>
                  <a:pt x="5955605" y="2805410"/>
                  <a:pt x="5951884" y="2804170"/>
                  <a:pt x="5949404" y="2801689"/>
                </a:cubicBezTo>
                <a:cubicBezTo>
                  <a:pt x="5946924" y="2799209"/>
                  <a:pt x="5943203" y="2797969"/>
                  <a:pt x="5938242" y="2797969"/>
                </a:cubicBezTo>
                <a:cubicBezTo>
                  <a:pt x="5933281" y="2797969"/>
                  <a:pt x="5929560" y="2797969"/>
                  <a:pt x="5927080" y="2797969"/>
                </a:cubicBezTo>
                <a:cubicBezTo>
                  <a:pt x="5924600" y="2797969"/>
                  <a:pt x="5920879" y="2795488"/>
                  <a:pt x="5915918" y="2790527"/>
                </a:cubicBezTo>
                <a:lnTo>
                  <a:pt x="5915918" y="2783086"/>
                </a:lnTo>
                <a:lnTo>
                  <a:pt x="5908476" y="2783086"/>
                </a:lnTo>
                <a:cubicBezTo>
                  <a:pt x="5903515" y="2778125"/>
                  <a:pt x="5898555" y="2775644"/>
                  <a:pt x="5893593" y="2775644"/>
                </a:cubicBezTo>
                <a:lnTo>
                  <a:pt x="5878711" y="2768203"/>
                </a:lnTo>
                <a:cubicBezTo>
                  <a:pt x="5878711" y="2768203"/>
                  <a:pt x="5876231" y="2768203"/>
                  <a:pt x="5871269" y="2768203"/>
                </a:cubicBezTo>
                <a:close/>
                <a:moveTo>
                  <a:pt x="3943945" y="2768203"/>
                </a:moveTo>
                <a:lnTo>
                  <a:pt x="3943945" y="2775644"/>
                </a:lnTo>
                <a:cubicBezTo>
                  <a:pt x="3943945" y="2775644"/>
                  <a:pt x="3946426" y="2773164"/>
                  <a:pt x="3951387" y="2768203"/>
                </a:cubicBezTo>
                <a:close/>
                <a:moveTo>
                  <a:pt x="3423047" y="2768203"/>
                </a:moveTo>
                <a:cubicBezTo>
                  <a:pt x="3423047" y="2768203"/>
                  <a:pt x="3425527" y="2770684"/>
                  <a:pt x="3430488" y="2775644"/>
                </a:cubicBezTo>
                <a:lnTo>
                  <a:pt x="3415605" y="2775644"/>
                </a:lnTo>
                <a:cubicBezTo>
                  <a:pt x="3415605" y="2775644"/>
                  <a:pt x="3418086" y="2773164"/>
                  <a:pt x="3423047" y="2768203"/>
                </a:cubicBezTo>
                <a:close/>
                <a:moveTo>
                  <a:pt x="4687155" y="2765878"/>
                </a:moveTo>
                <a:cubicBezTo>
                  <a:pt x="4692737" y="2764947"/>
                  <a:pt x="4695527" y="2768203"/>
                  <a:pt x="4695527" y="2775644"/>
                </a:cubicBezTo>
                <a:cubicBezTo>
                  <a:pt x="4695527" y="2780605"/>
                  <a:pt x="4690566" y="2780605"/>
                  <a:pt x="4680644" y="2775644"/>
                </a:cubicBezTo>
                <a:cubicBezTo>
                  <a:pt x="4675683" y="2770684"/>
                  <a:pt x="4675683" y="2768203"/>
                  <a:pt x="4680644" y="2768203"/>
                </a:cubicBezTo>
                <a:cubicBezTo>
                  <a:pt x="4683124" y="2766963"/>
                  <a:pt x="4685295" y="2766187"/>
                  <a:pt x="4687155" y="2765878"/>
                </a:cubicBezTo>
                <a:close/>
                <a:moveTo>
                  <a:pt x="4777383" y="2764482"/>
                </a:moveTo>
                <a:cubicBezTo>
                  <a:pt x="4777383" y="2766963"/>
                  <a:pt x="4778623" y="2768203"/>
                  <a:pt x="4781103" y="2768203"/>
                </a:cubicBezTo>
                <a:cubicBezTo>
                  <a:pt x="4783583" y="2768203"/>
                  <a:pt x="4784824" y="2770684"/>
                  <a:pt x="4784824" y="2775644"/>
                </a:cubicBezTo>
                <a:lnTo>
                  <a:pt x="4784824" y="2783086"/>
                </a:lnTo>
                <a:cubicBezTo>
                  <a:pt x="4779863" y="2778125"/>
                  <a:pt x="4777383" y="2774404"/>
                  <a:pt x="4777383" y="2771924"/>
                </a:cubicBezTo>
                <a:cubicBezTo>
                  <a:pt x="4777383" y="2770684"/>
                  <a:pt x="4777383" y="2769133"/>
                  <a:pt x="4777383" y="2767273"/>
                </a:cubicBezTo>
                <a:close/>
                <a:moveTo>
                  <a:pt x="4386709" y="2764482"/>
                </a:moveTo>
                <a:cubicBezTo>
                  <a:pt x="4384229" y="2764482"/>
                  <a:pt x="4382988" y="2765722"/>
                  <a:pt x="4382988" y="2768203"/>
                </a:cubicBezTo>
                <a:cubicBezTo>
                  <a:pt x="4382988" y="2768203"/>
                  <a:pt x="4385469" y="2769443"/>
                  <a:pt x="4390430" y="2771924"/>
                </a:cubicBezTo>
                <a:cubicBezTo>
                  <a:pt x="4395391" y="2774404"/>
                  <a:pt x="4400351" y="2775644"/>
                  <a:pt x="4405313" y="2775644"/>
                </a:cubicBezTo>
                <a:lnTo>
                  <a:pt x="4397871" y="2768203"/>
                </a:lnTo>
                <a:cubicBezTo>
                  <a:pt x="4392910" y="2765722"/>
                  <a:pt x="4389189" y="2764482"/>
                  <a:pt x="4386709" y="2764482"/>
                </a:cubicBezTo>
                <a:close/>
                <a:moveTo>
                  <a:pt x="5573613" y="2760762"/>
                </a:moveTo>
                <a:cubicBezTo>
                  <a:pt x="5578574" y="2760762"/>
                  <a:pt x="5579814" y="2762002"/>
                  <a:pt x="5577334" y="2764482"/>
                </a:cubicBezTo>
                <a:cubicBezTo>
                  <a:pt x="5574854" y="2766963"/>
                  <a:pt x="5574854" y="2768203"/>
                  <a:pt x="5577334" y="2768203"/>
                </a:cubicBezTo>
                <a:cubicBezTo>
                  <a:pt x="5579814" y="2768203"/>
                  <a:pt x="5582295" y="2769443"/>
                  <a:pt x="5584775" y="2771924"/>
                </a:cubicBezTo>
                <a:cubicBezTo>
                  <a:pt x="5587255" y="2774404"/>
                  <a:pt x="5588496" y="2778125"/>
                  <a:pt x="5588496" y="2783086"/>
                </a:cubicBezTo>
                <a:cubicBezTo>
                  <a:pt x="5588496" y="2778125"/>
                  <a:pt x="5584775" y="2774404"/>
                  <a:pt x="5577334" y="2771924"/>
                </a:cubicBezTo>
                <a:cubicBezTo>
                  <a:pt x="5569892" y="2769443"/>
                  <a:pt x="5566172" y="2768203"/>
                  <a:pt x="5566172" y="2768203"/>
                </a:cubicBezTo>
                <a:lnTo>
                  <a:pt x="5558730" y="2768203"/>
                </a:lnTo>
                <a:cubicBezTo>
                  <a:pt x="5563692" y="2763242"/>
                  <a:pt x="5568652" y="2760762"/>
                  <a:pt x="5573613" y="2760762"/>
                </a:cubicBezTo>
                <a:close/>
                <a:moveTo>
                  <a:pt x="5275957" y="2760762"/>
                </a:moveTo>
                <a:cubicBezTo>
                  <a:pt x="5275957" y="2760762"/>
                  <a:pt x="5280918" y="2760762"/>
                  <a:pt x="5290840" y="2760762"/>
                </a:cubicBezTo>
                <a:lnTo>
                  <a:pt x="5305722" y="2760762"/>
                </a:lnTo>
                <a:cubicBezTo>
                  <a:pt x="5305722" y="2765722"/>
                  <a:pt x="5303242" y="2768203"/>
                  <a:pt x="5298281" y="2768203"/>
                </a:cubicBezTo>
                <a:lnTo>
                  <a:pt x="5305722" y="2775644"/>
                </a:lnTo>
                <a:lnTo>
                  <a:pt x="5335488" y="2790527"/>
                </a:lnTo>
                <a:cubicBezTo>
                  <a:pt x="5325567" y="2785567"/>
                  <a:pt x="5318125" y="2783086"/>
                  <a:pt x="5313164" y="2783086"/>
                </a:cubicBezTo>
                <a:cubicBezTo>
                  <a:pt x="5298281" y="2773164"/>
                  <a:pt x="5288359" y="2768203"/>
                  <a:pt x="5283398" y="2768203"/>
                </a:cubicBezTo>
                <a:cubicBezTo>
                  <a:pt x="5278437" y="2768203"/>
                  <a:pt x="5275957" y="2765722"/>
                  <a:pt x="5275957" y="2760762"/>
                </a:cubicBezTo>
                <a:close/>
                <a:moveTo>
                  <a:pt x="5238750" y="2760762"/>
                </a:moveTo>
                <a:lnTo>
                  <a:pt x="5261074" y="2768203"/>
                </a:lnTo>
                <a:lnTo>
                  <a:pt x="5238750" y="2768203"/>
                </a:lnTo>
                <a:cubicBezTo>
                  <a:pt x="5233788" y="2768203"/>
                  <a:pt x="5233788" y="2765722"/>
                  <a:pt x="5238750" y="2760762"/>
                </a:cubicBezTo>
                <a:close/>
                <a:moveTo>
                  <a:pt x="4985742" y="2760762"/>
                </a:moveTo>
                <a:cubicBezTo>
                  <a:pt x="4980781" y="2760762"/>
                  <a:pt x="4980781" y="2763242"/>
                  <a:pt x="4985742" y="2768203"/>
                </a:cubicBezTo>
                <a:lnTo>
                  <a:pt x="4993183" y="2760762"/>
                </a:lnTo>
                <a:cubicBezTo>
                  <a:pt x="4993183" y="2760762"/>
                  <a:pt x="4990703" y="2760762"/>
                  <a:pt x="4985742" y="2760762"/>
                </a:cubicBezTo>
                <a:close/>
                <a:moveTo>
                  <a:pt x="5424785" y="2753320"/>
                </a:moveTo>
                <a:lnTo>
                  <a:pt x="5461992" y="2768203"/>
                </a:lnTo>
                <a:cubicBezTo>
                  <a:pt x="5461992" y="2773164"/>
                  <a:pt x="5465713" y="2776884"/>
                  <a:pt x="5473154" y="2779365"/>
                </a:cubicBezTo>
                <a:cubicBezTo>
                  <a:pt x="5480595" y="2781846"/>
                  <a:pt x="5484316" y="2780605"/>
                  <a:pt x="5484316" y="2775644"/>
                </a:cubicBezTo>
                <a:lnTo>
                  <a:pt x="5499199" y="2783086"/>
                </a:lnTo>
                <a:cubicBezTo>
                  <a:pt x="5499199" y="2788047"/>
                  <a:pt x="5500440" y="2790527"/>
                  <a:pt x="5502920" y="2790527"/>
                </a:cubicBezTo>
                <a:cubicBezTo>
                  <a:pt x="5505400" y="2790527"/>
                  <a:pt x="5506640" y="2790527"/>
                  <a:pt x="5506640" y="2790527"/>
                </a:cubicBezTo>
                <a:cubicBezTo>
                  <a:pt x="5511602" y="2785567"/>
                  <a:pt x="5515322" y="2784326"/>
                  <a:pt x="5517802" y="2786807"/>
                </a:cubicBezTo>
                <a:cubicBezTo>
                  <a:pt x="5520283" y="2789287"/>
                  <a:pt x="5524003" y="2790527"/>
                  <a:pt x="5528965" y="2790527"/>
                </a:cubicBezTo>
                <a:lnTo>
                  <a:pt x="5543847" y="2797969"/>
                </a:lnTo>
                <a:lnTo>
                  <a:pt x="5551289" y="2797969"/>
                </a:lnTo>
                <a:cubicBezTo>
                  <a:pt x="5551289" y="2793008"/>
                  <a:pt x="5552529" y="2790527"/>
                  <a:pt x="5555010" y="2790527"/>
                </a:cubicBezTo>
                <a:cubicBezTo>
                  <a:pt x="5557490" y="2790527"/>
                  <a:pt x="5558730" y="2793008"/>
                  <a:pt x="5558730" y="2797969"/>
                </a:cubicBezTo>
                <a:cubicBezTo>
                  <a:pt x="5558730" y="2802929"/>
                  <a:pt x="5566172" y="2805410"/>
                  <a:pt x="5581054" y="2805410"/>
                </a:cubicBezTo>
                <a:cubicBezTo>
                  <a:pt x="5586016" y="2805410"/>
                  <a:pt x="5590976" y="2805410"/>
                  <a:pt x="5595937" y="2805410"/>
                </a:cubicBezTo>
                <a:lnTo>
                  <a:pt x="5610820" y="2812851"/>
                </a:lnTo>
                <a:cubicBezTo>
                  <a:pt x="5615781" y="2812851"/>
                  <a:pt x="5620742" y="2815332"/>
                  <a:pt x="5625703" y="2820293"/>
                </a:cubicBezTo>
                <a:lnTo>
                  <a:pt x="5640586" y="2820293"/>
                </a:lnTo>
                <a:lnTo>
                  <a:pt x="5625703" y="2827734"/>
                </a:lnTo>
                <a:lnTo>
                  <a:pt x="5610820" y="2820293"/>
                </a:lnTo>
                <a:cubicBezTo>
                  <a:pt x="5600899" y="2820293"/>
                  <a:pt x="5594697" y="2819053"/>
                  <a:pt x="5592217" y="2816572"/>
                </a:cubicBezTo>
                <a:cubicBezTo>
                  <a:pt x="5589736" y="2814092"/>
                  <a:pt x="5586016" y="2812851"/>
                  <a:pt x="5581054" y="2812851"/>
                </a:cubicBezTo>
                <a:cubicBezTo>
                  <a:pt x="5581054" y="2817812"/>
                  <a:pt x="5579814" y="2819053"/>
                  <a:pt x="5577334" y="2816572"/>
                </a:cubicBezTo>
                <a:cubicBezTo>
                  <a:pt x="5574854" y="2814092"/>
                  <a:pt x="5572372" y="2812851"/>
                  <a:pt x="5569892" y="2812851"/>
                </a:cubicBezTo>
                <a:cubicBezTo>
                  <a:pt x="5567412" y="2812851"/>
                  <a:pt x="5563692" y="2812851"/>
                  <a:pt x="5558730" y="2812851"/>
                </a:cubicBezTo>
                <a:cubicBezTo>
                  <a:pt x="5553769" y="2812851"/>
                  <a:pt x="5551289" y="2812851"/>
                  <a:pt x="5551289" y="2812851"/>
                </a:cubicBezTo>
                <a:cubicBezTo>
                  <a:pt x="5541367" y="2812851"/>
                  <a:pt x="5531445" y="2810371"/>
                  <a:pt x="5521523" y="2805410"/>
                </a:cubicBezTo>
                <a:cubicBezTo>
                  <a:pt x="5491758" y="2790527"/>
                  <a:pt x="5474395" y="2783086"/>
                  <a:pt x="5469433" y="2783086"/>
                </a:cubicBezTo>
                <a:cubicBezTo>
                  <a:pt x="5469433" y="2783086"/>
                  <a:pt x="5468193" y="2781846"/>
                  <a:pt x="5465713" y="2779365"/>
                </a:cubicBezTo>
                <a:cubicBezTo>
                  <a:pt x="5463233" y="2776884"/>
                  <a:pt x="5459512" y="2775644"/>
                  <a:pt x="5454551" y="2775644"/>
                </a:cubicBezTo>
                <a:cubicBezTo>
                  <a:pt x="5449589" y="2775644"/>
                  <a:pt x="5445868" y="2776884"/>
                  <a:pt x="5443388" y="2779365"/>
                </a:cubicBezTo>
                <a:cubicBezTo>
                  <a:pt x="5440908" y="2781846"/>
                  <a:pt x="5437188" y="2783086"/>
                  <a:pt x="5432226" y="2783086"/>
                </a:cubicBezTo>
                <a:cubicBezTo>
                  <a:pt x="5422305" y="2778125"/>
                  <a:pt x="5417343" y="2778125"/>
                  <a:pt x="5417343" y="2783086"/>
                </a:cubicBezTo>
                <a:cubicBezTo>
                  <a:pt x="5417343" y="2788047"/>
                  <a:pt x="5414863" y="2788047"/>
                  <a:pt x="5409902" y="2783086"/>
                </a:cubicBezTo>
                <a:lnTo>
                  <a:pt x="5409902" y="2775644"/>
                </a:lnTo>
                <a:cubicBezTo>
                  <a:pt x="5409902" y="2775644"/>
                  <a:pt x="5409902" y="2773164"/>
                  <a:pt x="5409902" y="2768203"/>
                </a:cubicBezTo>
                <a:cubicBezTo>
                  <a:pt x="5409902" y="2768203"/>
                  <a:pt x="5411143" y="2768203"/>
                  <a:pt x="5413623" y="2768203"/>
                </a:cubicBezTo>
                <a:cubicBezTo>
                  <a:pt x="5416103" y="2768203"/>
                  <a:pt x="5419824" y="2768203"/>
                  <a:pt x="5424785" y="2768203"/>
                </a:cubicBezTo>
                <a:cubicBezTo>
                  <a:pt x="5424785" y="2768203"/>
                  <a:pt x="5426026" y="2766963"/>
                  <a:pt x="5428506" y="2764482"/>
                </a:cubicBezTo>
                <a:cubicBezTo>
                  <a:pt x="5430986" y="2762002"/>
                  <a:pt x="5429746" y="2760762"/>
                  <a:pt x="5424785" y="2760762"/>
                </a:cubicBezTo>
                <a:close/>
                <a:moveTo>
                  <a:pt x="5253633" y="2753320"/>
                </a:moveTo>
                <a:cubicBezTo>
                  <a:pt x="5253633" y="2753320"/>
                  <a:pt x="5254873" y="2753320"/>
                  <a:pt x="5257353" y="2753320"/>
                </a:cubicBezTo>
                <a:cubicBezTo>
                  <a:pt x="5259833" y="2753320"/>
                  <a:pt x="5261074" y="2755801"/>
                  <a:pt x="5261074" y="2760762"/>
                </a:cubicBezTo>
                <a:lnTo>
                  <a:pt x="5246191" y="2760762"/>
                </a:lnTo>
                <a:close/>
                <a:moveTo>
                  <a:pt x="3735586" y="2753320"/>
                </a:moveTo>
                <a:cubicBezTo>
                  <a:pt x="3740547" y="2753320"/>
                  <a:pt x="3743027" y="2755801"/>
                  <a:pt x="3743027" y="2760762"/>
                </a:cubicBezTo>
                <a:lnTo>
                  <a:pt x="3735586" y="2760762"/>
                </a:lnTo>
                <a:cubicBezTo>
                  <a:pt x="3735586" y="2755801"/>
                  <a:pt x="3735586" y="2753320"/>
                  <a:pt x="3735586" y="2753320"/>
                </a:cubicBezTo>
                <a:close/>
                <a:moveTo>
                  <a:pt x="3147715" y="2753320"/>
                </a:moveTo>
                <a:cubicBezTo>
                  <a:pt x="3147715" y="2753320"/>
                  <a:pt x="3152675" y="2754560"/>
                  <a:pt x="3162598" y="2757041"/>
                </a:cubicBezTo>
                <a:cubicBezTo>
                  <a:pt x="3172520" y="2759522"/>
                  <a:pt x="3177480" y="2763242"/>
                  <a:pt x="3177480" y="2768203"/>
                </a:cubicBezTo>
                <a:cubicBezTo>
                  <a:pt x="3167558" y="2763242"/>
                  <a:pt x="3161358" y="2760762"/>
                  <a:pt x="3158877" y="2760762"/>
                </a:cubicBezTo>
                <a:cubicBezTo>
                  <a:pt x="3156396" y="2760762"/>
                  <a:pt x="3153916" y="2759522"/>
                  <a:pt x="3151435" y="2757041"/>
                </a:cubicBezTo>
                <a:cubicBezTo>
                  <a:pt x="3148955" y="2754560"/>
                  <a:pt x="3147715" y="2753320"/>
                  <a:pt x="3147715" y="2753320"/>
                </a:cubicBezTo>
                <a:close/>
                <a:moveTo>
                  <a:pt x="6578203" y="2745879"/>
                </a:moveTo>
                <a:lnTo>
                  <a:pt x="6578203" y="2753320"/>
                </a:lnTo>
                <a:cubicBezTo>
                  <a:pt x="6578203" y="2753320"/>
                  <a:pt x="6575723" y="2753320"/>
                  <a:pt x="6570761" y="2753320"/>
                </a:cubicBezTo>
                <a:cubicBezTo>
                  <a:pt x="6570761" y="2748359"/>
                  <a:pt x="6573241" y="2745879"/>
                  <a:pt x="6578203" y="2745879"/>
                </a:cubicBezTo>
                <a:close/>
                <a:moveTo>
                  <a:pt x="5975449" y="2745879"/>
                </a:moveTo>
                <a:cubicBezTo>
                  <a:pt x="5980410" y="2745879"/>
                  <a:pt x="5982890" y="2745879"/>
                  <a:pt x="5982890" y="2745879"/>
                </a:cubicBezTo>
                <a:cubicBezTo>
                  <a:pt x="5982890" y="2745879"/>
                  <a:pt x="5982890" y="2748359"/>
                  <a:pt x="5982890" y="2753320"/>
                </a:cubicBezTo>
                <a:cubicBezTo>
                  <a:pt x="5977929" y="2753320"/>
                  <a:pt x="5974208" y="2752080"/>
                  <a:pt x="5971728" y="2749600"/>
                </a:cubicBezTo>
                <a:cubicBezTo>
                  <a:pt x="5969248" y="2747119"/>
                  <a:pt x="5970488" y="2745879"/>
                  <a:pt x="5975449" y="2745879"/>
                </a:cubicBezTo>
                <a:close/>
                <a:moveTo>
                  <a:pt x="5328047" y="2745879"/>
                </a:moveTo>
                <a:lnTo>
                  <a:pt x="5335488" y="2753320"/>
                </a:lnTo>
                <a:cubicBezTo>
                  <a:pt x="5335488" y="2753320"/>
                  <a:pt x="5333008" y="2753320"/>
                  <a:pt x="5328047" y="2753320"/>
                </a:cubicBezTo>
                <a:close/>
                <a:moveTo>
                  <a:pt x="5194101" y="2745879"/>
                </a:moveTo>
                <a:cubicBezTo>
                  <a:pt x="5199063" y="2745879"/>
                  <a:pt x="5201543" y="2745879"/>
                  <a:pt x="5201543" y="2745879"/>
                </a:cubicBezTo>
                <a:lnTo>
                  <a:pt x="5208984" y="2745879"/>
                </a:lnTo>
                <a:lnTo>
                  <a:pt x="5208984" y="2760762"/>
                </a:lnTo>
                <a:cubicBezTo>
                  <a:pt x="5204023" y="2755801"/>
                  <a:pt x="5199063" y="2753320"/>
                  <a:pt x="5194101" y="2753320"/>
                </a:cubicBezTo>
                <a:lnTo>
                  <a:pt x="5186660" y="2753320"/>
                </a:lnTo>
                <a:cubicBezTo>
                  <a:pt x="5186660" y="2748359"/>
                  <a:pt x="5189140" y="2745879"/>
                  <a:pt x="5194101" y="2745879"/>
                </a:cubicBezTo>
                <a:close/>
                <a:moveTo>
                  <a:pt x="4271367" y="2745879"/>
                </a:moveTo>
                <a:lnTo>
                  <a:pt x="4286250" y="2753320"/>
                </a:lnTo>
                <a:cubicBezTo>
                  <a:pt x="4291211" y="2753320"/>
                  <a:pt x="4294932" y="2753320"/>
                  <a:pt x="4297412" y="2753320"/>
                </a:cubicBezTo>
                <a:cubicBezTo>
                  <a:pt x="4299893" y="2753320"/>
                  <a:pt x="4301133" y="2755801"/>
                  <a:pt x="4301133" y="2760762"/>
                </a:cubicBezTo>
                <a:lnTo>
                  <a:pt x="4316016" y="2760762"/>
                </a:lnTo>
                <a:cubicBezTo>
                  <a:pt x="4316016" y="2765722"/>
                  <a:pt x="4330898" y="2770684"/>
                  <a:pt x="4360664" y="2775644"/>
                </a:cubicBezTo>
                <a:cubicBezTo>
                  <a:pt x="4360664" y="2775644"/>
                  <a:pt x="4363144" y="2775644"/>
                  <a:pt x="4368105" y="2775644"/>
                </a:cubicBezTo>
                <a:cubicBezTo>
                  <a:pt x="4373067" y="2775644"/>
                  <a:pt x="4375547" y="2776884"/>
                  <a:pt x="4375547" y="2779365"/>
                </a:cubicBezTo>
                <a:cubicBezTo>
                  <a:pt x="4375547" y="2781846"/>
                  <a:pt x="4376787" y="2783086"/>
                  <a:pt x="4379268" y="2783086"/>
                </a:cubicBezTo>
                <a:cubicBezTo>
                  <a:pt x="4381748" y="2783086"/>
                  <a:pt x="4385469" y="2783086"/>
                  <a:pt x="4390430" y="2783086"/>
                </a:cubicBezTo>
                <a:cubicBezTo>
                  <a:pt x="4405313" y="2788047"/>
                  <a:pt x="4422676" y="2793008"/>
                  <a:pt x="4442519" y="2797969"/>
                </a:cubicBezTo>
                <a:cubicBezTo>
                  <a:pt x="4472285" y="2807891"/>
                  <a:pt x="4487168" y="2810371"/>
                  <a:pt x="4487168" y="2805410"/>
                </a:cubicBezTo>
                <a:cubicBezTo>
                  <a:pt x="4487168" y="2800449"/>
                  <a:pt x="4485928" y="2797969"/>
                  <a:pt x="4483447" y="2797969"/>
                </a:cubicBezTo>
                <a:cubicBezTo>
                  <a:pt x="4480967" y="2797969"/>
                  <a:pt x="4479726" y="2796729"/>
                  <a:pt x="4479726" y="2794248"/>
                </a:cubicBezTo>
                <a:cubicBezTo>
                  <a:pt x="4479726" y="2791767"/>
                  <a:pt x="4477246" y="2793008"/>
                  <a:pt x="4472285" y="2797969"/>
                </a:cubicBezTo>
                <a:lnTo>
                  <a:pt x="4464843" y="2797969"/>
                </a:lnTo>
                <a:lnTo>
                  <a:pt x="4457402" y="2790527"/>
                </a:lnTo>
                <a:cubicBezTo>
                  <a:pt x="4452441" y="2795488"/>
                  <a:pt x="4447481" y="2796729"/>
                  <a:pt x="4442519" y="2794248"/>
                </a:cubicBezTo>
                <a:cubicBezTo>
                  <a:pt x="4437559" y="2791767"/>
                  <a:pt x="4432598" y="2790527"/>
                  <a:pt x="4427636" y="2790527"/>
                </a:cubicBezTo>
                <a:cubicBezTo>
                  <a:pt x="4402832" y="2785567"/>
                  <a:pt x="4385469" y="2778125"/>
                  <a:pt x="4375547" y="2768203"/>
                </a:cubicBezTo>
                <a:lnTo>
                  <a:pt x="4375547" y="2760762"/>
                </a:lnTo>
                <a:lnTo>
                  <a:pt x="4368105" y="2760762"/>
                </a:lnTo>
                <a:cubicBezTo>
                  <a:pt x="4373067" y="2765722"/>
                  <a:pt x="4375547" y="2768203"/>
                  <a:pt x="4375547" y="2768203"/>
                </a:cubicBezTo>
                <a:cubicBezTo>
                  <a:pt x="4370586" y="2768203"/>
                  <a:pt x="4363144" y="2765722"/>
                  <a:pt x="4353223" y="2760762"/>
                </a:cubicBezTo>
                <a:cubicBezTo>
                  <a:pt x="4358184" y="2760762"/>
                  <a:pt x="4360664" y="2760762"/>
                  <a:pt x="4360664" y="2760762"/>
                </a:cubicBezTo>
                <a:lnTo>
                  <a:pt x="4360664" y="2753320"/>
                </a:lnTo>
                <a:cubicBezTo>
                  <a:pt x="4360664" y="2753320"/>
                  <a:pt x="4359424" y="2753320"/>
                  <a:pt x="4356943" y="2753320"/>
                </a:cubicBezTo>
                <a:cubicBezTo>
                  <a:pt x="4354463" y="2753320"/>
                  <a:pt x="4353223" y="2755801"/>
                  <a:pt x="4353223" y="2760762"/>
                </a:cubicBezTo>
                <a:lnTo>
                  <a:pt x="4316016" y="2760762"/>
                </a:lnTo>
                <a:lnTo>
                  <a:pt x="4293691" y="2745879"/>
                </a:lnTo>
                <a:cubicBezTo>
                  <a:pt x="4283770" y="2745879"/>
                  <a:pt x="4277568" y="2745879"/>
                  <a:pt x="4275088" y="2745879"/>
                </a:cubicBezTo>
                <a:cubicBezTo>
                  <a:pt x="4272608" y="2745879"/>
                  <a:pt x="4271367" y="2745879"/>
                  <a:pt x="4271367" y="2745879"/>
                </a:cubicBezTo>
                <a:close/>
                <a:moveTo>
                  <a:pt x="3437930" y="2745879"/>
                </a:moveTo>
                <a:lnTo>
                  <a:pt x="3437930" y="2753320"/>
                </a:lnTo>
                <a:lnTo>
                  <a:pt x="3445371" y="2753320"/>
                </a:lnTo>
                <a:cubicBezTo>
                  <a:pt x="3445371" y="2753320"/>
                  <a:pt x="3442891" y="2750840"/>
                  <a:pt x="3437930" y="2745879"/>
                </a:cubicBezTo>
                <a:close/>
                <a:moveTo>
                  <a:pt x="6079629" y="2738437"/>
                </a:moveTo>
                <a:cubicBezTo>
                  <a:pt x="6079629" y="2743398"/>
                  <a:pt x="6079629" y="2745879"/>
                  <a:pt x="6079629" y="2745879"/>
                </a:cubicBezTo>
                <a:lnTo>
                  <a:pt x="6072187" y="2745879"/>
                </a:lnTo>
                <a:close/>
                <a:moveTo>
                  <a:pt x="5953125" y="2738437"/>
                </a:moveTo>
                <a:lnTo>
                  <a:pt x="5960566" y="2738437"/>
                </a:lnTo>
                <a:cubicBezTo>
                  <a:pt x="5960566" y="2738437"/>
                  <a:pt x="5961807" y="2738437"/>
                  <a:pt x="5964287" y="2738437"/>
                </a:cubicBezTo>
                <a:cubicBezTo>
                  <a:pt x="5966767" y="2738437"/>
                  <a:pt x="5965527" y="2740918"/>
                  <a:pt x="5960566" y="2745879"/>
                </a:cubicBezTo>
                <a:cubicBezTo>
                  <a:pt x="5960566" y="2740918"/>
                  <a:pt x="5958086" y="2738437"/>
                  <a:pt x="5953125" y="2738437"/>
                </a:cubicBezTo>
                <a:close/>
                <a:moveTo>
                  <a:pt x="5640586" y="2738437"/>
                </a:moveTo>
                <a:lnTo>
                  <a:pt x="5648027" y="2738437"/>
                </a:lnTo>
                <a:lnTo>
                  <a:pt x="5648027" y="2745879"/>
                </a:lnTo>
                <a:close/>
                <a:moveTo>
                  <a:pt x="5335488" y="2738437"/>
                </a:moveTo>
                <a:lnTo>
                  <a:pt x="5342929" y="2738437"/>
                </a:lnTo>
                <a:lnTo>
                  <a:pt x="5342929" y="2745879"/>
                </a:lnTo>
                <a:close/>
                <a:moveTo>
                  <a:pt x="5008066" y="2738437"/>
                </a:moveTo>
                <a:lnTo>
                  <a:pt x="5000625" y="2745879"/>
                </a:lnTo>
                <a:cubicBezTo>
                  <a:pt x="5005586" y="2745879"/>
                  <a:pt x="5008066" y="2745879"/>
                  <a:pt x="5008066" y="2745879"/>
                </a:cubicBezTo>
                <a:cubicBezTo>
                  <a:pt x="5008066" y="2740918"/>
                  <a:pt x="5008066" y="2738437"/>
                  <a:pt x="5008066" y="2738437"/>
                </a:cubicBezTo>
                <a:close/>
                <a:moveTo>
                  <a:pt x="4401592" y="2738437"/>
                </a:moveTo>
                <a:cubicBezTo>
                  <a:pt x="4394150" y="2738437"/>
                  <a:pt x="4390430" y="2740918"/>
                  <a:pt x="4390430" y="2745879"/>
                </a:cubicBezTo>
                <a:lnTo>
                  <a:pt x="4397871" y="2753320"/>
                </a:lnTo>
                <a:cubicBezTo>
                  <a:pt x="4402832" y="2753320"/>
                  <a:pt x="4407793" y="2753320"/>
                  <a:pt x="4412754" y="2753320"/>
                </a:cubicBezTo>
                <a:cubicBezTo>
                  <a:pt x="4417715" y="2748359"/>
                  <a:pt x="4418955" y="2744639"/>
                  <a:pt x="4416474" y="2742158"/>
                </a:cubicBezTo>
                <a:cubicBezTo>
                  <a:pt x="4413994" y="2739677"/>
                  <a:pt x="4409033" y="2738437"/>
                  <a:pt x="4401592" y="2738437"/>
                </a:cubicBezTo>
                <a:close/>
                <a:moveTo>
                  <a:pt x="3772793" y="2738437"/>
                </a:moveTo>
                <a:cubicBezTo>
                  <a:pt x="3782715" y="2738437"/>
                  <a:pt x="3787676" y="2739677"/>
                  <a:pt x="3787676" y="2742158"/>
                </a:cubicBezTo>
                <a:cubicBezTo>
                  <a:pt x="3787676" y="2744639"/>
                  <a:pt x="3790156" y="2745879"/>
                  <a:pt x="3795117" y="2745879"/>
                </a:cubicBezTo>
                <a:lnTo>
                  <a:pt x="3765352" y="2745879"/>
                </a:lnTo>
                <a:close/>
                <a:moveTo>
                  <a:pt x="3743027" y="2738437"/>
                </a:moveTo>
                <a:lnTo>
                  <a:pt x="3750469" y="2738437"/>
                </a:lnTo>
                <a:lnTo>
                  <a:pt x="3743027" y="2745879"/>
                </a:lnTo>
                <a:cubicBezTo>
                  <a:pt x="3738066" y="2745879"/>
                  <a:pt x="3735586" y="2744639"/>
                  <a:pt x="3735586" y="2742158"/>
                </a:cubicBezTo>
                <a:cubicBezTo>
                  <a:pt x="3735586" y="2739677"/>
                  <a:pt x="3738066" y="2738437"/>
                  <a:pt x="3743027" y="2738437"/>
                </a:cubicBezTo>
                <a:close/>
                <a:moveTo>
                  <a:pt x="3646289" y="2738437"/>
                </a:moveTo>
                <a:lnTo>
                  <a:pt x="3653730" y="2745879"/>
                </a:lnTo>
                <a:cubicBezTo>
                  <a:pt x="3648769" y="2745879"/>
                  <a:pt x="3646289" y="2745879"/>
                  <a:pt x="3646289" y="2745879"/>
                </a:cubicBezTo>
                <a:cubicBezTo>
                  <a:pt x="3646289" y="2740918"/>
                  <a:pt x="3646289" y="2738437"/>
                  <a:pt x="3646289" y="2738437"/>
                </a:cubicBezTo>
                <a:close/>
                <a:moveTo>
                  <a:pt x="3436069" y="2736345"/>
                </a:moveTo>
                <a:cubicBezTo>
                  <a:pt x="3447231" y="2735879"/>
                  <a:pt x="3452812" y="2740298"/>
                  <a:pt x="3452812" y="2749600"/>
                </a:cubicBezTo>
                <a:cubicBezTo>
                  <a:pt x="3452812" y="2762002"/>
                  <a:pt x="3460254" y="2765722"/>
                  <a:pt x="3475137" y="2760762"/>
                </a:cubicBezTo>
                <a:cubicBezTo>
                  <a:pt x="3480098" y="2755801"/>
                  <a:pt x="3494980" y="2755801"/>
                  <a:pt x="3519785" y="2760762"/>
                </a:cubicBezTo>
                <a:cubicBezTo>
                  <a:pt x="3534668" y="2770684"/>
                  <a:pt x="3549551" y="2778125"/>
                  <a:pt x="3564433" y="2783086"/>
                </a:cubicBezTo>
                <a:lnTo>
                  <a:pt x="3594199" y="2797969"/>
                </a:lnTo>
                <a:lnTo>
                  <a:pt x="3616523" y="2805410"/>
                </a:lnTo>
                <a:cubicBezTo>
                  <a:pt x="3651250" y="2805410"/>
                  <a:pt x="3668613" y="2810371"/>
                  <a:pt x="3668613" y="2820293"/>
                </a:cubicBezTo>
                <a:cubicBezTo>
                  <a:pt x="3668613" y="2825254"/>
                  <a:pt x="3648769" y="2822774"/>
                  <a:pt x="3609082" y="2812851"/>
                </a:cubicBezTo>
                <a:cubicBezTo>
                  <a:pt x="3514824" y="2783086"/>
                  <a:pt x="3460254" y="2768203"/>
                  <a:pt x="3445371" y="2768203"/>
                </a:cubicBezTo>
                <a:cubicBezTo>
                  <a:pt x="3425527" y="2768203"/>
                  <a:pt x="3415605" y="2763242"/>
                  <a:pt x="3415605" y="2753320"/>
                </a:cubicBezTo>
                <a:cubicBezTo>
                  <a:pt x="3410645" y="2753320"/>
                  <a:pt x="3408164" y="2753320"/>
                  <a:pt x="3408164" y="2753320"/>
                </a:cubicBezTo>
                <a:cubicBezTo>
                  <a:pt x="3403203" y="2753320"/>
                  <a:pt x="3400723" y="2750840"/>
                  <a:pt x="3400723" y="2745879"/>
                </a:cubicBezTo>
                <a:lnTo>
                  <a:pt x="3408164" y="2745879"/>
                </a:lnTo>
                <a:cubicBezTo>
                  <a:pt x="3413125" y="2745879"/>
                  <a:pt x="3418086" y="2743398"/>
                  <a:pt x="3423047" y="2738437"/>
                </a:cubicBezTo>
                <a:cubicBezTo>
                  <a:pt x="3428008" y="2737197"/>
                  <a:pt x="3432349" y="2736500"/>
                  <a:pt x="3436069" y="2736345"/>
                </a:cubicBezTo>
                <a:close/>
                <a:moveTo>
                  <a:pt x="5685234" y="2730996"/>
                </a:moveTo>
                <a:lnTo>
                  <a:pt x="5692676" y="2738437"/>
                </a:lnTo>
                <a:cubicBezTo>
                  <a:pt x="5692676" y="2738437"/>
                  <a:pt x="5690195" y="2738437"/>
                  <a:pt x="5685234" y="2738437"/>
                </a:cubicBezTo>
                <a:close/>
                <a:moveTo>
                  <a:pt x="5573613" y="2730996"/>
                </a:moveTo>
                <a:lnTo>
                  <a:pt x="5581054" y="2730996"/>
                </a:lnTo>
                <a:cubicBezTo>
                  <a:pt x="5581054" y="2735957"/>
                  <a:pt x="5578574" y="2738437"/>
                  <a:pt x="5573613" y="2738437"/>
                </a:cubicBezTo>
                <a:cubicBezTo>
                  <a:pt x="5573613" y="2743398"/>
                  <a:pt x="5574854" y="2745879"/>
                  <a:pt x="5577334" y="2745879"/>
                </a:cubicBezTo>
                <a:cubicBezTo>
                  <a:pt x="5579814" y="2745879"/>
                  <a:pt x="5583535" y="2745879"/>
                  <a:pt x="5588496" y="2745879"/>
                </a:cubicBezTo>
                <a:cubicBezTo>
                  <a:pt x="5593457" y="2745879"/>
                  <a:pt x="5598417" y="2747119"/>
                  <a:pt x="5603379" y="2749600"/>
                </a:cubicBezTo>
                <a:cubicBezTo>
                  <a:pt x="5608340" y="2752080"/>
                  <a:pt x="5610820" y="2753320"/>
                  <a:pt x="5610820" y="2753320"/>
                </a:cubicBezTo>
                <a:lnTo>
                  <a:pt x="5603379" y="2760762"/>
                </a:lnTo>
                <a:lnTo>
                  <a:pt x="5588496" y="2753320"/>
                </a:lnTo>
                <a:cubicBezTo>
                  <a:pt x="5573613" y="2753320"/>
                  <a:pt x="5563692" y="2753320"/>
                  <a:pt x="5558730" y="2753320"/>
                </a:cubicBezTo>
                <a:lnTo>
                  <a:pt x="5558730" y="2745879"/>
                </a:lnTo>
                <a:lnTo>
                  <a:pt x="5566172" y="2738437"/>
                </a:lnTo>
                <a:cubicBezTo>
                  <a:pt x="5566172" y="2738437"/>
                  <a:pt x="5568652" y="2735957"/>
                  <a:pt x="5573613" y="2730996"/>
                </a:cubicBezTo>
                <a:close/>
                <a:moveTo>
                  <a:pt x="5521523" y="2730996"/>
                </a:moveTo>
                <a:cubicBezTo>
                  <a:pt x="5531445" y="2735957"/>
                  <a:pt x="5537647" y="2738437"/>
                  <a:pt x="5540127" y="2738437"/>
                </a:cubicBezTo>
                <a:cubicBezTo>
                  <a:pt x="5542607" y="2738437"/>
                  <a:pt x="5543847" y="2740918"/>
                  <a:pt x="5543847" y="2745879"/>
                </a:cubicBezTo>
                <a:lnTo>
                  <a:pt x="5528965" y="2738437"/>
                </a:lnTo>
                <a:close/>
                <a:moveTo>
                  <a:pt x="4747617" y="2730996"/>
                </a:moveTo>
                <a:lnTo>
                  <a:pt x="4740176" y="2753320"/>
                </a:lnTo>
                <a:lnTo>
                  <a:pt x="4747617" y="2760762"/>
                </a:lnTo>
                <a:cubicBezTo>
                  <a:pt x="4747617" y="2755801"/>
                  <a:pt x="4750097" y="2753320"/>
                  <a:pt x="4755058" y="2753320"/>
                </a:cubicBezTo>
                <a:cubicBezTo>
                  <a:pt x="4755058" y="2748359"/>
                  <a:pt x="4755058" y="2743398"/>
                  <a:pt x="4755058" y="2738437"/>
                </a:cubicBezTo>
                <a:cubicBezTo>
                  <a:pt x="4750097" y="2738437"/>
                  <a:pt x="4747617" y="2735957"/>
                  <a:pt x="4747617" y="2730996"/>
                </a:cubicBezTo>
                <a:close/>
                <a:moveTo>
                  <a:pt x="4368105" y="2730996"/>
                </a:moveTo>
                <a:cubicBezTo>
                  <a:pt x="4368105" y="2735957"/>
                  <a:pt x="4369346" y="2739677"/>
                  <a:pt x="4371826" y="2742158"/>
                </a:cubicBezTo>
                <a:cubicBezTo>
                  <a:pt x="4374307" y="2744639"/>
                  <a:pt x="4375547" y="2744639"/>
                  <a:pt x="4375547" y="2742158"/>
                </a:cubicBezTo>
                <a:cubicBezTo>
                  <a:pt x="4375547" y="2739677"/>
                  <a:pt x="4375547" y="2735957"/>
                  <a:pt x="4375547" y="2730996"/>
                </a:cubicBezTo>
                <a:cubicBezTo>
                  <a:pt x="4375547" y="2730996"/>
                  <a:pt x="4373067" y="2730996"/>
                  <a:pt x="4368105" y="2730996"/>
                </a:cubicBezTo>
                <a:close/>
                <a:moveTo>
                  <a:pt x="5711744" y="2728671"/>
                </a:moveTo>
                <a:cubicBezTo>
                  <a:pt x="5712674" y="2728980"/>
                  <a:pt x="5713760" y="2729756"/>
                  <a:pt x="5715000" y="2730996"/>
                </a:cubicBezTo>
                <a:lnTo>
                  <a:pt x="5729883" y="2738437"/>
                </a:lnTo>
                <a:cubicBezTo>
                  <a:pt x="5734844" y="2738437"/>
                  <a:pt x="5738565" y="2738437"/>
                  <a:pt x="5741045" y="2738437"/>
                </a:cubicBezTo>
                <a:cubicBezTo>
                  <a:pt x="5743525" y="2738437"/>
                  <a:pt x="5744765" y="2738437"/>
                  <a:pt x="5744765" y="2738437"/>
                </a:cubicBezTo>
                <a:cubicBezTo>
                  <a:pt x="5744765" y="2743398"/>
                  <a:pt x="5747245" y="2745879"/>
                  <a:pt x="5752207" y="2745879"/>
                </a:cubicBezTo>
                <a:cubicBezTo>
                  <a:pt x="5757168" y="2745879"/>
                  <a:pt x="5759648" y="2743398"/>
                  <a:pt x="5759648" y="2738437"/>
                </a:cubicBezTo>
                <a:lnTo>
                  <a:pt x="5767090" y="2738437"/>
                </a:lnTo>
                <a:lnTo>
                  <a:pt x="5774531" y="2745879"/>
                </a:lnTo>
                <a:lnTo>
                  <a:pt x="5781972" y="2745879"/>
                </a:lnTo>
                <a:cubicBezTo>
                  <a:pt x="5781972" y="2750840"/>
                  <a:pt x="5784452" y="2753320"/>
                  <a:pt x="5789414" y="2753320"/>
                </a:cubicBezTo>
                <a:cubicBezTo>
                  <a:pt x="5794375" y="2753320"/>
                  <a:pt x="5796855" y="2755801"/>
                  <a:pt x="5796855" y="2760762"/>
                </a:cubicBezTo>
                <a:cubicBezTo>
                  <a:pt x="5796855" y="2765722"/>
                  <a:pt x="5799335" y="2768203"/>
                  <a:pt x="5804297" y="2768203"/>
                </a:cubicBezTo>
                <a:cubicBezTo>
                  <a:pt x="5809258" y="2768203"/>
                  <a:pt x="5809258" y="2765722"/>
                  <a:pt x="5804297" y="2760762"/>
                </a:cubicBezTo>
                <a:lnTo>
                  <a:pt x="5811738" y="2760762"/>
                </a:lnTo>
                <a:cubicBezTo>
                  <a:pt x="5816699" y="2765722"/>
                  <a:pt x="5819179" y="2768203"/>
                  <a:pt x="5819179" y="2768203"/>
                </a:cubicBezTo>
                <a:cubicBezTo>
                  <a:pt x="5819179" y="2773164"/>
                  <a:pt x="5819179" y="2775644"/>
                  <a:pt x="5819179" y="2775644"/>
                </a:cubicBezTo>
                <a:cubicBezTo>
                  <a:pt x="5819179" y="2775644"/>
                  <a:pt x="5821660" y="2775644"/>
                  <a:pt x="5826621" y="2775644"/>
                </a:cubicBezTo>
                <a:cubicBezTo>
                  <a:pt x="5826621" y="2775644"/>
                  <a:pt x="5826621" y="2776884"/>
                  <a:pt x="5826621" y="2779365"/>
                </a:cubicBezTo>
                <a:cubicBezTo>
                  <a:pt x="5826621" y="2781846"/>
                  <a:pt x="5825380" y="2783086"/>
                  <a:pt x="5822900" y="2783086"/>
                </a:cubicBezTo>
                <a:cubicBezTo>
                  <a:pt x="5820420" y="2783086"/>
                  <a:pt x="5819179" y="2783086"/>
                  <a:pt x="5819179" y="2783086"/>
                </a:cubicBezTo>
                <a:cubicBezTo>
                  <a:pt x="5819179" y="2783086"/>
                  <a:pt x="5816699" y="2785567"/>
                  <a:pt x="5811738" y="2790527"/>
                </a:cubicBezTo>
                <a:lnTo>
                  <a:pt x="5804297" y="2783086"/>
                </a:lnTo>
                <a:cubicBezTo>
                  <a:pt x="5789414" y="2763242"/>
                  <a:pt x="5781972" y="2755801"/>
                  <a:pt x="5781972" y="2760762"/>
                </a:cubicBezTo>
                <a:cubicBezTo>
                  <a:pt x="5781972" y="2765722"/>
                  <a:pt x="5784452" y="2768203"/>
                  <a:pt x="5789414" y="2768203"/>
                </a:cubicBezTo>
                <a:cubicBezTo>
                  <a:pt x="5784452" y="2768203"/>
                  <a:pt x="5779492" y="2768203"/>
                  <a:pt x="5774531" y="2768203"/>
                </a:cubicBezTo>
                <a:lnTo>
                  <a:pt x="5767090" y="2775644"/>
                </a:lnTo>
                <a:cubicBezTo>
                  <a:pt x="5772051" y="2775644"/>
                  <a:pt x="5774531" y="2776884"/>
                  <a:pt x="5774531" y="2779365"/>
                </a:cubicBezTo>
                <a:cubicBezTo>
                  <a:pt x="5774531" y="2781846"/>
                  <a:pt x="5772051" y="2785567"/>
                  <a:pt x="5767090" y="2790527"/>
                </a:cubicBezTo>
                <a:lnTo>
                  <a:pt x="5759648" y="2797969"/>
                </a:lnTo>
                <a:lnTo>
                  <a:pt x="5767090" y="2797969"/>
                </a:lnTo>
                <a:cubicBezTo>
                  <a:pt x="5777011" y="2797969"/>
                  <a:pt x="5783213" y="2796729"/>
                  <a:pt x="5785693" y="2794248"/>
                </a:cubicBezTo>
                <a:cubicBezTo>
                  <a:pt x="5788173" y="2791767"/>
                  <a:pt x="5789414" y="2797969"/>
                  <a:pt x="5789414" y="2812851"/>
                </a:cubicBezTo>
                <a:cubicBezTo>
                  <a:pt x="5789414" y="2827734"/>
                  <a:pt x="5791894" y="2835176"/>
                  <a:pt x="5796855" y="2835176"/>
                </a:cubicBezTo>
                <a:lnTo>
                  <a:pt x="5781972" y="2842617"/>
                </a:lnTo>
                <a:lnTo>
                  <a:pt x="5767090" y="2850059"/>
                </a:lnTo>
                <a:cubicBezTo>
                  <a:pt x="5772051" y="2850059"/>
                  <a:pt x="5774531" y="2851299"/>
                  <a:pt x="5774531" y="2853779"/>
                </a:cubicBezTo>
                <a:cubicBezTo>
                  <a:pt x="5774531" y="2856260"/>
                  <a:pt x="5774531" y="2857500"/>
                  <a:pt x="5774531" y="2857500"/>
                </a:cubicBezTo>
                <a:cubicBezTo>
                  <a:pt x="5774531" y="2857500"/>
                  <a:pt x="5772051" y="2857500"/>
                  <a:pt x="5767090" y="2857500"/>
                </a:cubicBezTo>
                <a:cubicBezTo>
                  <a:pt x="5762128" y="2857500"/>
                  <a:pt x="5759648" y="2857500"/>
                  <a:pt x="5759648" y="2857500"/>
                </a:cubicBezTo>
                <a:cubicBezTo>
                  <a:pt x="5759648" y="2857500"/>
                  <a:pt x="5757168" y="2857500"/>
                  <a:pt x="5752207" y="2857500"/>
                </a:cubicBezTo>
                <a:cubicBezTo>
                  <a:pt x="5747245" y="2857500"/>
                  <a:pt x="5742285" y="2857500"/>
                  <a:pt x="5737324" y="2857500"/>
                </a:cubicBezTo>
                <a:cubicBezTo>
                  <a:pt x="5722441" y="2852539"/>
                  <a:pt x="5712520" y="2850059"/>
                  <a:pt x="5707558" y="2850059"/>
                </a:cubicBezTo>
                <a:lnTo>
                  <a:pt x="5700117" y="2842617"/>
                </a:lnTo>
                <a:lnTo>
                  <a:pt x="5707558" y="2842617"/>
                </a:lnTo>
                <a:cubicBezTo>
                  <a:pt x="5712520" y="2842617"/>
                  <a:pt x="5721201" y="2843857"/>
                  <a:pt x="5733603" y="2846338"/>
                </a:cubicBezTo>
                <a:cubicBezTo>
                  <a:pt x="5746006" y="2848818"/>
                  <a:pt x="5754687" y="2847578"/>
                  <a:pt x="5759648" y="2842617"/>
                </a:cubicBezTo>
                <a:lnTo>
                  <a:pt x="5759648" y="2835176"/>
                </a:lnTo>
                <a:lnTo>
                  <a:pt x="5767090" y="2835176"/>
                </a:lnTo>
                <a:lnTo>
                  <a:pt x="5774531" y="2827734"/>
                </a:lnTo>
                <a:lnTo>
                  <a:pt x="5759648" y="2820293"/>
                </a:lnTo>
                <a:cubicBezTo>
                  <a:pt x="5754687" y="2815332"/>
                  <a:pt x="5747245" y="2814092"/>
                  <a:pt x="5737324" y="2816572"/>
                </a:cubicBezTo>
                <a:cubicBezTo>
                  <a:pt x="5727402" y="2819053"/>
                  <a:pt x="5721201" y="2817812"/>
                  <a:pt x="5718720" y="2812851"/>
                </a:cubicBezTo>
                <a:cubicBezTo>
                  <a:pt x="5716240" y="2807891"/>
                  <a:pt x="5715000" y="2805410"/>
                  <a:pt x="5715000" y="2805410"/>
                </a:cubicBezTo>
                <a:lnTo>
                  <a:pt x="5715000" y="2812851"/>
                </a:lnTo>
                <a:cubicBezTo>
                  <a:pt x="5719961" y="2817812"/>
                  <a:pt x="5719961" y="2822774"/>
                  <a:pt x="5715000" y="2827734"/>
                </a:cubicBezTo>
                <a:cubicBezTo>
                  <a:pt x="5715000" y="2827734"/>
                  <a:pt x="5713759" y="2827734"/>
                  <a:pt x="5711279" y="2827734"/>
                </a:cubicBezTo>
                <a:cubicBezTo>
                  <a:pt x="5708799" y="2827734"/>
                  <a:pt x="5707558" y="2825254"/>
                  <a:pt x="5707558" y="2820293"/>
                </a:cubicBezTo>
                <a:cubicBezTo>
                  <a:pt x="5707558" y="2815332"/>
                  <a:pt x="5706318" y="2812851"/>
                  <a:pt x="5703838" y="2812851"/>
                </a:cubicBezTo>
                <a:cubicBezTo>
                  <a:pt x="5701358" y="2812851"/>
                  <a:pt x="5697637" y="2811611"/>
                  <a:pt x="5692676" y="2809131"/>
                </a:cubicBezTo>
                <a:cubicBezTo>
                  <a:pt x="5687714" y="2806650"/>
                  <a:pt x="5677793" y="2805410"/>
                  <a:pt x="5662910" y="2805410"/>
                </a:cubicBezTo>
                <a:lnTo>
                  <a:pt x="5610820" y="2790527"/>
                </a:lnTo>
                <a:cubicBezTo>
                  <a:pt x="5605859" y="2790527"/>
                  <a:pt x="5602138" y="2790527"/>
                  <a:pt x="5599658" y="2790527"/>
                </a:cubicBezTo>
                <a:cubicBezTo>
                  <a:pt x="5597178" y="2790527"/>
                  <a:pt x="5595937" y="2788047"/>
                  <a:pt x="5595937" y="2783086"/>
                </a:cubicBezTo>
                <a:cubicBezTo>
                  <a:pt x="5595937" y="2778125"/>
                  <a:pt x="5598417" y="2775644"/>
                  <a:pt x="5603379" y="2775644"/>
                </a:cubicBezTo>
                <a:cubicBezTo>
                  <a:pt x="5608340" y="2775644"/>
                  <a:pt x="5610820" y="2775644"/>
                  <a:pt x="5610820" y="2775644"/>
                </a:cubicBezTo>
                <a:cubicBezTo>
                  <a:pt x="5605859" y="2770684"/>
                  <a:pt x="5605859" y="2768203"/>
                  <a:pt x="5610820" y="2768203"/>
                </a:cubicBezTo>
                <a:cubicBezTo>
                  <a:pt x="5620742" y="2763242"/>
                  <a:pt x="5625703" y="2765722"/>
                  <a:pt x="5625703" y="2775644"/>
                </a:cubicBezTo>
                <a:cubicBezTo>
                  <a:pt x="5625703" y="2775644"/>
                  <a:pt x="5623223" y="2775644"/>
                  <a:pt x="5618261" y="2775644"/>
                </a:cubicBezTo>
                <a:cubicBezTo>
                  <a:pt x="5613300" y="2775644"/>
                  <a:pt x="5610820" y="2778125"/>
                  <a:pt x="5610820" y="2783086"/>
                </a:cubicBezTo>
                <a:lnTo>
                  <a:pt x="5642446" y="2783086"/>
                </a:lnTo>
                <a:lnTo>
                  <a:pt x="5642446" y="2783086"/>
                </a:lnTo>
                <a:lnTo>
                  <a:pt x="5642446" y="2783086"/>
                </a:lnTo>
                <a:lnTo>
                  <a:pt x="5642446" y="2783086"/>
                </a:lnTo>
                <a:lnTo>
                  <a:pt x="5655468" y="2783086"/>
                </a:lnTo>
                <a:lnTo>
                  <a:pt x="5655468" y="2768203"/>
                </a:lnTo>
                <a:lnTo>
                  <a:pt x="5670351" y="2768203"/>
                </a:lnTo>
                <a:lnTo>
                  <a:pt x="5670351" y="2760762"/>
                </a:lnTo>
                <a:lnTo>
                  <a:pt x="5662910" y="2753320"/>
                </a:lnTo>
                <a:lnTo>
                  <a:pt x="5670351" y="2753320"/>
                </a:lnTo>
                <a:lnTo>
                  <a:pt x="5677793" y="2753320"/>
                </a:lnTo>
                <a:cubicBezTo>
                  <a:pt x="5677793" y="2758281"/>
                  <a:pt x="5679033" y="2763242"/>
                  <a:pt x="5681513" y="2768203"/>
                </a:cubicBezTo>
                <a:cubicBezTo>
                  <a:pt x="5683993" y="2773164"/>
                  <a:pt x="5686475" y="2774404"/>
                  <a:pt x="5688955" y="2771924"/>
                </a:cubicBezTo>
                <a:cubicBezTo>
                  <a:pt x="5691435" y="2769443"/>
                  <a:pt x="5692676" y="2765722"/>
                  <a:pt x="5692676" y="2760762"/>
                </a:cubicBezTo>
                <a:lnTo>
                  <a:pt x="5707558" y="2768203"/>
                </a:lnTo>
                <a:cubicBezTo>
                  <a:pt x="5722441" y="2778125"/>
                  <a:pt x="5732363" y="2780605"/>
                  <a:pt x="5737324" y="2775644"/>
                </a:cubicBezTo>
                <a:cubicBezTo>
                  <a:pt x="5737324" y="2770684"/>
                  <a:pt x="5737324" y="2768203"/>
                  <a:pt x="5737324" y="2768203"/>
                </a:cubicBezTo>
                <a:lnTo>
                  <a:pt x="5737324" y="2760762"/>
                </a:lnTo>
                <a:cubicBezTo>
                  <a:pt x="5742285" y="2765722"/>
                  <a:pt x="5747245" y="2766963"/>
                  <a:pt x="5752207" y="2764482"/>
                </a:cubicBezTo>
                <a:cubicBezTo>
                  <a:pt x="5757168" y="2762002"/>
                  <a:pt x="5758408" y="2759522"/>
                  <a:pt x="5755927" y="2757041"/>
                </a:cubicBezTo>
                <a:cubicBezTo>
                  <a:pt x="5753447" y="2754560"/>
                  <a:pt x="5749727" y="2753320"/>
                  <a:pt x="5744765" y="2753320"/>
                </a:cubicBezTo>
                <a:cubicBezTo>
                  <a:pt x="5739804" y="2753320"/>
                  <a:pt x="5736083" y="2752080"/>
                  <a:pt x="5733603" y="2749600"/>
                </a:cubicBezTo>
                <a:cubicBezTo>
                  <a:pt x="5731123" y="2747119"/>
                  <a:pt x="5729883" y="2745879"/>
                  <a:pt x="5729883" y="2745879"/>
                </a:cubicBezTo>
                <a:cubicBezTo>
                  <a:pt x="5719961" y="2740918"/>
                  <a:pt x="5712520" y="2738437"/>
                  <a:pt x="5707558" y="2738437"/>
                </a:cubicBezTo>
                <a:cubicBezTo>
                  <a:pt x="5707558" y="2730996"/>
                  <a:pt x="5708954" y="2727740"/>
                  <a:pt x="5711744" y="2728671"/>
                </a:cubicBezTo>
                <a:close/>
                <a:moveTo>
                  <a:pt x="5603379" y="2727275"/>
                </a:moveTo>
                <a:cubicBezTo>
                  <a:pt x="5604619" y="2727275"/>
                  <a:pt x="5605859" y="2728516"/>
                  <a:pt x="5607099" y="2730996"/>
                </a:cubicBezTo>
                <a:cubicBezTo>
                  <a:pt x="5609579" y="2735957"/>
                  <a:pt x="5608340" y="2738437"/>
                  <a:pt x="5603379" y="2738437"/>
                </a:cubicBezTo>
                <a:cubicBezTo>
                  <a:pt x="5598417" y="2738437"/>
                  <a:pt x="5597178" y="2735957"/>
                  <a:pt x="5599658" y="2730996"/>
                </a:cubicBezTo>
                <a:cubicBezTo>
                  <a:pt x="5600898" y="2728516"/>
                  <a:pt x="5602139" y="2727275"/>
                  <a:pt x="5603379" y="2727275"/>
                </a:cubicBezTo>
                <a:close/>
                <a:moveTo>
                  <a:pt x="5729883" y="2723555"/>
                </a:moveTo>
                <a:cubicBezTo>
                  <a:pt x="5734844" y="2723555"/>
                  <a:pt x="5737324" y="2723555"/>
                  <a:pt x="5737324" y="2723555"/>
                </a:cubicBezTo>
                <a:lnTo>
                  <a:pt x="5729883" y="2730996"/>
                </a:lnTo>
                <a:cubicBezTo>
                  <a:pt x="5729883" y="2730996"/>
                  <a:pt x="5729883" y="2728515"/>
                  <a:pt x="5729883" y="2723555"/>
                </a:cubicBezTo>
                <a:close/>
                <a:moveTo>
                  <a:pt x="5655468" y="2723555"/>
                </a:moveTo>
                <a:lnTo>
                  <a:pt x="5655468" y="2730996"/>
                </a:lnTo>
                <a:cubicBezTo>
                  <a:pt x="5650507" y="2730996"/>
                  <a:pt x="5648027" y="2730996"/>
                  <a:pt x="5648027" y="2730996"/>
                </a:cubicBezTo>
                <a:close/>
                <a:moveTo>
                  <a:pt x="4717851" y="2723555"/>
                </a:moveTo>
                <a:cubicBezTo>
                  <a:pt x="4712890" y="2723555"/>
                  <a:pt x="4707930" y="2726035"/>
                  <a:pt x="4702968" y="2730996"/>
                </a:cubicBezTo>
                <a:cubicBezTo>
                  <a:pt x="4707930" y="2730996"/>
                  <a:pt x="4711651" y="2730996"/>
                  <a:pt x="4714131" y="2730996"/>
                </a:cubicBezTo>
                <a:cubicBezTo>
                  <a:pt x="4716611" y="2730996"/>
                  <a:pt x="4717851" y="2730996"/>
                  <a:pt x="4717851" y="2730996"/>
                </a:cubicBezTo>
                <a:close/>
                <a:moveTo>
                  <a:pt x="3891855" y="2723555"/>
                </a:moveTo>
                <a:lnTo>
                  <a:pt x="3899297" y="2730996"/>
                </a:lnTo>
                <a:lnTo>
                  <a:pt x="3906738" y="2730996"/>
                </a:lnTo>
                <a:cubicBezTo>
                  <a:pt x="3901777" y="2726035"/>
                  <a:pt x="3899297" y="2723555"/>
                  <a:pt x="3899297" y="2723555"/>
                </a:cubicBezTo>
                <a:cubicBezTo>
                  <a:pt x="3899297" y="2723555"/>
                  <a:pt x="3896817" y="2723555"/>
                  <a:pt x="3891855" y="2723555"/>
                </a:cubicBezTo>
                <a:close/>
                <a:moveTo>
                  <a:pt x="5544778" y="2719834"/>
                </a:moveTo>
                <a:cubicBezTo>
                  <a:pt x="5545398" y="2719834"/>
                  <a:pt x="5546328" y="2721075"/>
                  <a:pt x="5547568" y="2723555"/>
                </a:cubicBezTo>
                <a:cubicBezTo>
                  <a:pt x="5550048" y="2728515"/>
                  <a:pt x="5553769" y="2729756"/>
                  <a:pt x="5558730" y="2727275"/>
                </a:cubicBezTo>
                <a:cubicBezTo>
                  <a:pt x="5563692" y="2724795"/>
                  <a:pt x="5566172" y="2726035"/>
                  <a:pt x="5566172" y="2730996"/>
                </a:cubicBezTo>
                <a:lnTo>
                  <a:pt x="5551289" y="2730996"/>
                </a:lnTo>
                <a:lnTo>
                  <a:pt x="5536406" y="2730996"/>
                </a:lnTo>
                <a:lnTo>
                  <a:pt x="5543847" y="2723555"/>
                </a:lnTo>
                <a:cubicBezTo>
                  <a:pt x="5543847" y="2721075"/>
                  <a:pt x="5544158" y="2719834"/>
                  <a:pt x="5544778" y="2719834"/>
                </a:cubicBezTo>
                <a:close/>
                <a:moveTo>
                  <a:pt x="5084341" y="2718904"/>
                </a:moveTo>
                <a:cubicBezTo>
                  <a:pt x="5085581" y="2719524"/>
                  <a:pt x="5087441" y="2721075"/>
                  <a:pt x="5089922" y="2723555"/>
                </a:cubicBezTo>
                <a:cubicBezTo>
                  <a:pt x="5094883" y="2728515"/>
                  <a:pt x="5094883" y="2730996"/>
                  <a:pt x="5089922" y="2730996"/>
                </a:cubicBezTo>
                <a:lnTo>
                  <a:pt x="5089922" y="2738437"/>
                </a:lnTo>
                <a:cubicBezTo>
                  <a:pt x="5094883" y="2738437"/>
                  <a:pt x="5094883" y="2740918"/>
                  <a:pt x="5089922" y="2745879"/>
                </a:cubicBezTo>
                <a:cubicBezTo>
                  <a:pt x="5080000" y="2745879"/>
                  <a:pt x="5072559" y="2745879"/>
                  <a:pt x="5067597" y="2745879"/>
                </a:cubicBezTo>
                <a:cubicBezTo>
                  <a:pt x="5062636" y="2740918"/>
                  <a:pt x="5062636" y="2738437"/>
                  <a:pt x="5067597" y="2738437"/>
                </a:cubicBezTo>
                <a:cubicBezTo>
                  <a:pt x="5072559" y="2738437"/>
                  <a:pt x="5076279" y="2738437"/>
                  <a:pt x="5078760" y="2738437"/>
                </a:cubicBezTo>
                <a:cubicBezTo>
                  <a:pt x="5081240" y="2738437"/>
                  <a:pt x="5082480" y="2738437"/>
                  <a:pt x="5082480" y="2738437"/>
                </a:cubicBezTo>
                <a:lnTo>
                  <a:pt x="5082480" y="2730996"/>
                </a:lnTo>
                <a:lnTo>
                  <a:pt x="5082480" y="2723555"/>
                </a:lnTo>
                <a:cubicBezTo>
                  <a:pt x="5082480" y="2723555"/>
                  <a:pt x="5082480" y="2722315"/>
                  <a:pt x="5082480" y="2719834"/>
                </a:cubicBezTo>
                <a:cubicBezTo>
                  <a:pt x="5082480" y="2718594"/>
                  <a:pt x="5083101" y="2718283"/>
                  <a:pt x="5084341" y="2718904"/>
                </a:cubicBezTo>
                <a:close/>
                <a:moveTo>
                  <a:pt x="4301133" y="2716113"/>
                </a:moveTo>
                <a:cubicBezTo>
                  <a:pt x="4306094" y="2721074"/>
                  <a:pt x="4308574" y="2723555"/>
                  <a:pt x="4308574" y="2723555"/>
                </a:cubicBezTo>
                <a:lnTo>
                  <a:pt x="4308574" y="2716113"/>
                </a:lnTo>
                <a:cubicBezTo>
                  <a:pt x="4308574" y="2716113"/>
                  <a:pt x="4306094" y="2716113"/>
                  <a:pt x="4301133" y="2716113"/>
                </a:cubicBezTo>
                <a:close/>
                <a:moveTo>
                  <a:pt x="3237012" y="2716113"/>
                </a:moveTo>
                <a:cubicBezTo>
                  <a:pt x="3246934" y="2716113"/>
                  <a:pt x="3256855" y="2718594"/>
                  <a:pt x="3266777" y="2723555"/>
                </a:cubicBezTo>
                <a:lnTo>
                  <a:pt x="3259336" y="2730996"/>
                </a:lnTo>
                <a:cubicBezTo>
                  <a:pt x="3244453" y="2730996"/>
                  <a:pt x="3237012" y="2730996"/>
                  <a:pt x="3237012" y="2730996"/>
                </a:cubicBezTo>
                <a:cubicBezTo>
                  <a:pt x="3241972" y="2726035"/>
                  <a:pt x="3241972" y="2723555"/>
                  <a:pt x="3237012" y="2723555"/>
                </a:cubicBezTo>
                <a:close/>
                <a:moveTo>
                  <a:pt x="5852666" y="2708672"/>
                </a:moveTo>
                <a:cubicBezTo>
                  <a:pt x="5855146" y="2708672"/>
                  <a:pt x="5856386" y="2711152"/>
                  <a:pt x="5856386" y="2716113"/>
                </a:cubicBezTo>
                <a:cubicBezTo>
                  <a:pt x="5851425" y="2716113"/>
                  <a:pt x="5848945" y="2714873"/>
                  <a:pt x="5848945" y="2712392"/>
                </a:cubicBezTo>
                <a:cubicBezTo>
                  <a:pt x="5848945" y="2709912"/>
                  <a:pt x="5850186" y="2708672"/>
                  <a:pt x="5852666" y="2708672"/>
                </a:cubicBezTo>
                <a:close/>
                <a:moveTo>
                  <a:pt x="4710410" y="2708672"/>
                </a:moveTo>
                <a:cubicBezTo>
                  <a:pt x="4710410" y="2708672"/>
                  <a:pt x="4710410" y="2709912"/>
                  <a:pt x="4710410" y="2712392"/>
                </a:cubicBezTo>
                <a:cubicBezTo>
                  <a:pt x="4710410" y="2714873"/>
                  <a:pt x="4712890" y="2713633"/>
                  <a:pt x="4717851" y="2708672"/>
                </a:cubicBezTo>
                <a:lnTo>
                  <a:pt x="4717851" y="2716113"/>
                </a:lnTo>
                <a:lnTo>
                  <a:pt x="4732734" y="2716113"/>
                </a:lnTo>
                <a:cubicBezTo>
                  <a:pt x="4732734" y="2716113"/>
                  <a:pt x="4737695" y="2718594"/>
                  <a:pt x="4747617" y="2723555"/>
                </a:cubicBezTo>
                <a:cubicBezTo>
                  <a:pt x="4752578" y="2728515"/>
                  <a:pt x="4757538" y="2730996"/>
                  <a:pt x="4762500" y="2730996"/>
                </a:cubicBezTo>
                <a:cubicBezTo>
                  <a:pt x="4767461" y="2726035"/>
                  <a:pt x="4767461" y="2723555"/>
                  <a:pt x="4762500" y="2723555"/>
                </a:cubicBezTo>
                <a:cubicBezTo>
                  <a:pt x="4757538" y="2723555"/>
                  <a:pt x="4752578" y="2722315"/>
                  <a:pt x="4747617" y="2719834"/>
                </a:cubicBezTo>
                <a:cubicBezTo>
                  <a:pt x="4742656" y="2717353"/>
                  <a:pt x="4737695" y="2716113"/>
                  <a:pt x="4732734" y="2716113"/>
                </a:cubicBezTo>
                <a:cubicBezTo>
                  <a:pt x="4727773" y="2716113"/>
                  <a:pt x="4725293" y="2714873"/>
                  <a:pt x="4725293" y="2712392"/>
                </a:cubicBezTo>
                <a:cubicBezTo>
                  <a:pt x="4725293" y="2709912"/>
                  <a:pt x="4725293" y="2708672"/>
                  <a:pt x="4725293" y="2708672"/>
                </a:cubicBezTo>
                <a:cubicBezTo>
                  <a:pt x="4725293" y="2708672"/>
                  <a:pt x="4722813" y="2708672"/>
                  <a:pt x="4717851" y="2708672"/>
                </a:cubicBezTo>
                <a:cubicBezTo>
                  <a:pt x="4712890" y="2708672"/>
                  <a:pt x="4710410" y="2708672"/>
                  <a:pt x="4710410" y="2708672"/>
                </a:cubicBezTo>
                <a:close/>
                <a:moveTo>
                  <a:pt x="3690937" y="2708672"/>
                </a:moveTo>
                <a:lnTo>
                  <a:pt x="3690937" y="2716113"/>
                </a:lnTo>
                <a:lnTo>
                  <a:pt x="3698379" y="2716113"/>
                </a:lnTo>
                <a:lnTo>
                  <a:pt x="3698379" y="2723555"/>
                </a:lnTo>
                <a:cubicBezTo>
                  <a:pt x="3688457" y="2723555"/>
                  <a:pt x="3681016" y="2723555"/>
                  <a:pt x="3676055" y="2723555"/>
                </a:cubicBezTo>
                <a:cubicBezTo>
                  <a:pt x="3671094" y="2713633"/>
                  <a:pt x="3676055" y="2708672"/>
                  <a:pt x="3690937" y="2708672"/>
                </a:cubicBezTo>
                <a:close/>
                <a:moveTo>
                  <a:pt x="3661172" y="2708672"/>
                </a:moveTo>
                <a:lnTo>
                  <a:pt x="3668613" y="2723555"/>
                </a:lnTo>
                <a:cubicBezTo>
                  <a:pt x="3663652" y="2728515"/>
                  <a:pt x="3658691" y="2728515"/>
                  <a:pt x="3653730" y="2723555"/>
                </a:cubicBezTo>
                <a:cubicBezTo>
                  <a:pt x="3638848" y="2713633"/>
                  <a:pt x="3641328" y="2708672"/>
                  <a:pt x="3661172" y="2708672"/>
                </a:cubicBezTo>
                <a:close/>
                <a:moveTo>
                  <a:pt x="5433156" y="2704021"/>
                </a:moveTo>
                <a:cubicBezTo>
                  <a:pt x="5432537" y="2704641"/>
                  <a:pt x="5432226" y="2706191"/>
                  <a:pt x="5432226" y="2708672"/>
                </a:cubicBezTo>
                <a:cubicBezTo>
                  <a:pt x="5432226" y="2708672"/>
                  <a:pt x="5434706" y="2708672"/>
                  <a:pt x="5439668" y="2708672"/>
                </a:cubicBezTo>
                <a:lnTo>
                  <a:pt x="5439668" y="2716113"/>
                </a:lnTo>
                <a:lnTo>
                  <a:pt x="5461992" y="2716113"/>
                </a:lnTo>
                <a:lnTo>
                  <a:pt x="5461992" y="2708672"/>
                </a:lnTo>
                <a:lnTo>
                  <a:pt x="5454551" y="2708672"/>
                </a:lnTo>
                <a:lnTo>
                  <a:pt x="5447109" y="2708672"/>
                </a:lnTo>
                <a:cubicBezTo>
                  <a:pt x="5442148" y="2708672"/>
                  <a:pt x="5438427" y="2707432"/>
                  <a:pt x="5435947" y="2704951"/>
                </a:cubicBezTo>
                <a:cubicBezTo>
                  <a:pt x="5434707" y="2703711"/>
                  <a:pt x="5433777" y="2703401"/>
                  <a:pt x="5433156" y="2704021"/>
                </a:cubicBezTo>
                <a:close/>
                <a:moveTo>
                  <a:pt x="5863828" y="2701230"/>
                </a:moveTo>
                <a:cubicBezTo>
                  <a:pt x="5863828" y="2701230"/>
                  <a:pt x="5865068" y="2701230"/>
                  <a:pt x="5867549" y="2701230"/>
                </a:cubicBezTo>
                <a:cubicBezTo>
                  <a:pt x="5870029" y="2701230"/>
                  <a:pt x="5871269" y="2703711"/>
                  <a:pt x="5871269" y="2708672"/>
                </a:cubicBezTo>
                <a:lnTo>
                  <a:pt x="5863828" y="2708672"/>
                </a:lnTo>
                <a:close/>
                <a:moveTo>
                  <a:pt x="5603379" y="2701230"/>
                </a:moveTo>
                <a:lnTo>
                  <a:pt x="5610820" y="2701230"/>
                </a:lnTo>
                <a:cubicBezTo>
                  <a:pt x="5610820" y="2706191"/>
                  <a:pt x="5612061" y="2707432"/>
                  <a:pt x="5614541" y="2704951"/>
                </a:cubicBezTo>
                <a:cubicBezTo>
                  <a:pt x="5617021" y="2702470"/>
                  <a:pt x="5618261" y="2703711"/>
                  <a:pt x="5618261" y="2708672"/>
                </a:cubicBezTo>
                <a:cubicBezTo>
                  <a:pt x="5618261" y="2713633"/>
                  <a:pt x="5615781" y="2716113"/>
                  <a:pt x="5610820" y="2716113"/>
                </a:cubicBezTo>
                <a:lnTo>
                  <a:pt x="5610820" y="2723555"/>
                </a:lnTo>
                <a:lnTo>
                  <a:pt x="5603379" y="2723555"/>
                </a:lnTo>
                <a:lnTo>
                  <a:pt x="5595937" y="2723555"/>
                </a:lnTo>
                <a:cubicBezTo>
                  <a:pt x="5595937" y="2723555"/>
                  <a:pt x="5597178" y="2722315"/>
                  <a:pt x="5599658" y="2719834"/>
                </a:cubicBezTo>
                <a:cubicBezTo>
                  <a:pt x="5602138" y="2717353"/>
                  <a:pt x="5602138" y="2714873"/>
                  <a:pt x="5599658" y="2712392"/>
                </a:cubicBezTo>
                <a:cubicBezTo>
                  <a:pt x="5597178" y="2709912"/>
                  <a:pt x="5598417" y="2706191"/>
                  <a:pt x="5603379" y="2701230"/>
                </a:cubicBezTo>
                <a:close/>
                <a:moveTo>
                  <a:pt x="5022949" y="2701230"/>
                </a:moveTo>
                <a:lnTo>
                  <a:pt x="5030390" y="2701230"/>
                </a:lnTo>
                <a:lnTo>
                  <a:pt x="5030390" y="2708672"/>
                </a:lnTo>
                <a:close/>
                <a:moveTo>
                  <a:pt x="4263926" y="2701230"/>
                </a:moveTo>
                <a:lnTo>
                  <a:pt x="4271367" y="2716113"/>
                </a:lnTo>
                <a:cubicBezTo>
                  <a:pt x="4276328" y="2716113"/>
                  <a:pt x="4278809" y="2713633"/>
                  <a:pt x="4278809" y="2708672"/>
                </a:cubicBezTo>
                <a:cubicBezTo>
                  <a:pt x="4278809" y="2708672"/>
                  <a:pt x="4277568" y="2707432"/>
                  <a:pt x="4275088" y="2704951"/>
                </a:cubicBezTo>
                <a:cubicBezTo>
                  <a:pt x="4272608" y="2702470"/>
                  <a:pt x="4268887" y="2701230"/>
                  <a:pt x="4263926" y="2701230"/>
                </a:cubicBezTo>
                <a:close/>
                <a:moveTo>
                  <a:pt x="3229570" y="2701230"/>
                </a:moveTo>
                <a:lnTo>
                  <a:pt x="3237012" y="2701230"/>
                </a:lnTo>
                <a:lnTo>
                  <a:pt x="3237012" y="2708672"/>
                </a:lnTo>
                <a:close/>
                <a:moveTo>
                  <a:pt x="3147715" y="2701230"/>
                </a:moveTo>
                <a:cubicBezTo>
                  <a:pt x="3147715" y="2701230"/>
                  <a:pt x="3150195" y="2701230"/>
                  <a:pt x="3155156" y="2701230"/>
                </a:cubicBezTo>
                <a:cubicBezTo>
                  <a:pt x="3160117" y="2701230"/>
                  <a:pt x="3162598" y="2703711"/>
                  <a:pt x="3162598" y="2708672"/>
                </a:cubicBezTo>
                <a:lnTo>
                  <a:pt x="3155156" y="2708672"/>
                </a:lnTo>
                <a:cubicBezTo>
                  <a:pt x="3150195" y="2703711"/>
                  <a:pt x="3147715" y="2701230"/>
                  <a:pt x="3147715" y="2701230"/>
                </a:cubicBezTo>
                <a:close/>
                <a:moveTo>
                  <a:pt x="4191372" y="2697510"/>
                </a:moveTo>
                <a:cubicBezTo>
                  <a:pt x="4190132" y="2697510"/>
                  <a:pt x="4189512" y="2698750"/>
                  <a:pt x="4189512" y="2701230"/>
                </a:cubicBezTo>
                <a:cubicBezTo>
                  <a:pt x="4189512" y="2706191"/>
                  <a:pt x="4191992" y="2706191"/>
                  <a:pt x="4196953" y="2701230"/>
                </a:cubicBezTo>
                <a:cubicBezTo>
                  <a:pt x="4194473" y="2698750"/>
                  <a:pt x="4192612" y="2697510"/>
                  <a:pt x="4191372" y="2697510"/>
                </a:cubicBezTo>
                <a:close/>
                <a:moveTo>
                  <a:pt x="5834062" y="2693789"/>
                </a:moveTo>
                <a:cubicBezTo>
                  <a:pt x="5839024" y="2698750"/>
                  <a:pt x="5843984" y="2703711"/>
                  <a:pt x="5848945" y="2708672"/>
                </a:cubicBezTo>
                <a:cubicBezTo>
                  <a:pt x="5843984" y="2708672"/>
                  <a:pt x="5841504" y="2708672"/>
                  <a:pt x="5841504" y="2708672"/>
                </a:cubicBezTo>
                <a:cubicBezTo>
                  <a:pt x="5841504" y="2708672"/>
                  <a:pt x="5837783" y="2707432"/>
                  <a:pt x="5830342" y="2704951"/>
                </a:cubicBezTo>
                <a:cubicBezTo>
                  <a:pt x="5822900" y="2702470"/>
                  <a:pt x="5819179" y="2699990"/>
                  <a:pt x="5819179" y="2697510"/>
                </a:cubicBezTo>
                <a:cubicBezTo>
                  <a:pt x="5819179" y="2695029"/>
                  <a:pt x="5824141" y="2693789"/>
                  <a:pt x="5834062" y="2693789"/>
                </a:cubicBezTo>
                <a:close/>
                <a:moveTo>
                  <a:pt x="5484316" y="2693789"/>
                </a:moveTo>
                <a:cubicBezTo>
                  <a:pt x="5489277" y="2693789"/>
                  <a:pt x="5491758" y="2695029"/>
                  <a:pt x="5491758" y="2697510"/>
                </a:cubicBezTo>
                <a:cubicBezTo>
                  <a:pt x="5491758" y="2699990"/>
                  <a:pt x="5490517" y="2701230"/>
                  <a:pt x="5488037" y="2701230"/>
                </a:cubicBezTo>
                <a:cubicBezTo>
                  <a:pt x="5485557" y="2701230"/>
                  <a:pt x="5484316" y="2698750"/>
                  <a:pt x="5484316" y="2693789"/>
                </a:cubicBezTo>
                <a:close/>
                <a:moveTo>
                  <a:pt x="4423916" y="2693789"/>
                </a:moveTo>
                <a:cubicBezTo>
                  <a:pt x="4426396" y="2693789"/>
                  <a:pt x="4427636" y="2696270"/>
                  <a:pt x="4427636" y="2701230"/>
                </a:cubicBezTo>
                <a:cubicBezTo>
                  <a:pt x="4427636" y="2701230"/>
                  <a:pt x="4425156" y="2701230"/>
                  <a:pt x="4420195" y="2701230"/>
                </a:cubicBezTo>
                <a:cubicBezTo>
                  <a:pt x="4420195" y="2696270"/>
                  <a:pt x="4421436" y="2693789"/>
                  <a:pt x="4423916" y="2693789"/>
                </a:cubicBezTo>
                <a:close/>
                <a:moveTo>
                  <a:pt x="3170039" y="2693789"/>
                </a:moveTo>
                <a:lnTo>
                  <a:pt x="3207246" y="2701230"/>
                </a:lnTo>
                <a:lnTo>
                  <a:pt x="3214687" y="2716113"/>
                </a:lnTo>
                <a:cubicBezTo>
                  <a:pt x="3209727" y="2716113"/>
                  <a:pt x="3199805" y="2711152"/>
                  <a:pt x="3184922" y="2701230"/>
                </a:cubicBezTo>
                <a:close/>
                <a:moveTo>
                  <a:pt x="5553149" y="2689138"/>
                </a:moveTo>
                <a:cubicBezTo>
                  <a:pt x="5554389" y="2688518"/>
                  <a:pt x="5556250" y="2688828"/>
                  <a:pt x="5558730" y="2690068"/>
                </a:cubicBezTo>
                <a:cubicBezTo>
                  <a:pt x="5563692" y="2692549"/>
                  <a:pt x="5566172" y="2693789"/>
                  <a:pt x="5566172" y="2693789"/>
                </a:cubicBezTo>
                <a:cubicBezTo>
                  <a:pt x="5576093" y="2693789"/>
                  <a:pt x="5578574" y="2698750"/>
                  <a:pt x="5573613" y="2708672"/>
                </a:cubicBezTo>
                <a:cubicBezTo>
                  <a:pt x="5568652" y="2713633"/>
                  <a:pt x="5564931" y="2713633"/>
                  <a:pt x="5562451" y="2708672"/>
                </a:cubicBezTo>
                <a:cubicBezTo>
                  <a:pt x="5559971" y="2703711"/>
                  <a:pt x="5558730" y="2701230"/>
                  <a:pt x="5558730" y="2701230"/>
                </a:cubicBezTo>
                <a:lnTo>
                  <a:pt x="5551289" y="2693789"/>
                </a:lnTo>
                <a:cubicBezTo>
                  <a:pt x="5551289" y="2691309"/>
                  <a:pt x="5551909" y="2689758"/>
                  <a:pt x="5553149" y="2689138"/>
                </a:cubicBezTo>
                <a:close/>
                <a:moveTo>
                  <a:pt x="5848945" y="2686348"/>
                </a:moveTo>
                <a:cubicBezTo>
                  <a:pt x="5848945" y="2686348"/>
                  <a:pt x="5851425" y="2686348"/>
                  <a:pt x="5856386" y="2686348"/>
                </a:cubicBezTo>
                <a:lnTo>
                  <a:pt x="5848945" y="2693789"/>
                </a:lnTo>
                <a:close/>
                <a:moveTo>
                  <a:pt x="5536406" y="2686348"/>
                </a:moveTo>
                <a:lnTo>
                  <a:pt x="5543847" y="2693789"/>
                </a:lnTo>
                <a:cubicBezTo>
                  <a:pt x="5548809" y="2698750"/>
                  <a:pt x="5548809" y="2701230"/>
                  <a:pt x="5543847" y="2701230"/>
                </a:cubicBezTo>
                <a:lnTo>
                  <a:pt x="5536406" y="2701230"/>
                </a:lnTo>
                <a:cubicBezTo>
                  <a:pt x="5536406" y="2696270"/>
                  <a:pt x="5536406" y="2693789"/>
                  <a:pt x="5536406" y="2693789"/>
                </a:cubicBezTo>
                <a:close/>
                <a:moveTo>
                  <a:pt x="5067597" y="2686348"/>
                </a:moveTo>
                <a:cubicBezTo>
                  <a:pt x="5062636" y="2691308"/>
                  <a:pt x="5062636" y="2693789"/>
                  <a:pt x="5067597" y="2693789"/>
                </a:cubicBezTo>
                <a:lnTo>
                  <a:pt x="5082480" y="2686348"/>
                </a:lnTo>
                <a:close/>
                <a:moveTo>
                  <a:pt x="4844355" y="2686348"/>
                </a:moveTo>
                <a:lnTo>
                  <a:pt x="4829472" y="2693789"/>
                </a:lnTo>
                <a:cubicBezTo>
                  <a:pt x="4829472" y="2698750"/>
                  <a:pt x="4829472" y="2701230"/>
                  <a:pt x="4829472" y="2701230"/>
                </a:cubicBezTo>
                <a:cubicBezTo>
                  <a:pt x="4839394" y="2701230"/>
                  <a:pt x="4846835" y="2702470"/>
                  <a:pt x="4851797" y="2704951"/>
                </a:cubicBezTo>
                <a:cubicBezTo>
                  <a:pt x="4856758" y="2707432"/>
                  <a:pt x="4861718" y="2708672"/>
                  <a:pt x="4866679" y="2708672"/>
                </a:cubicBezTo>
                <a:lnTo>
                  <a:pt x="4881562" y="2708672"/>
                </a:lnTo>
                <a:cubicBezTo>
                  <a:pt x="4881562" y="2703711"/>
                  <a:pt x="4881562" y="2701230"/>
                  <a:pt x="4881562" y="2701230"/>
                </a:cubicBezTo>
                <a:lnTo>
                  <a:pt x="4881562" y="2693789"/>
                </a:lnTo>
                <a:cubicBezTo>
                  <a:pt x="4876601" y="2688828"/>
                  <a:pt x="4872880" y="2687588"/>
                  <a:pt x="4870400" y="2690068"/>
                </a:cubicBezTo>
                <a:cubicBezTo>
                  <a:pt x="4867920" y="2692549"/>
                  <a:pt x="4864199" y="2693789"/>
                  <a:pt x="4859238" y="2693789"/>
                </a:cubicBezTo>
                <a:cubicBezTo>
                  <a:pt x="4854277" y="2693789"/>
                  <a:pt x="4849317" y="2691308"/>
                  <a:pt x="4844355" y="2686348"/>
                </a:cubicBezTo>
                <a:close/>
                <a:moveTo>
                  <a:pt x="4092773" y="2686348"/>
                </a:moveTo>
                <a:cubicBezTo>
                  <a:pt x="4097734" y="2686348"/>
                  <a:pt x="4100215" y="2686348"/>
                  <a:pt x="4100215" y="2686348"/>
                </a:cubicBezTo>
                <a:lnTo>
                  <a:pt x="4092773" y="2693789"/>
                </a:lnTo>
                <a:close/>
                <a:moveTo>
                  <a:pt x="3052837" y="2680767"/>
                </a:moveTo>
                <a:cubicBezTo>
                  <a:pt x="3054077" y="2680767"/>
                  <a:pt x="3055937" y="2681387"/>
                  <a:pt x="3058418" y="2682627"/>
                </a:cubicBezTo>
                <a:cubicBezTo>
                  <a:pt x="3063379" y="2685108"/>
                  <a:pt x="3065859" y="2686348"/>
                  <a:pt x="3065859" y="2686348"/>
                </a:cubicBezTo>
                <a:lnTo>
                  <a:pt x="3050976" y="2686348"/>
                </a:lnTo>
                <a:cubicBezTo>
                  <a:pt x="3050976" y="2686348"/>
                  <a:pt x="3050976" y="2685108"/>
                  <a:pt x="3050976" y="2682627"/>
                </a:cubicBezTo>
                <a:cubicBezTo>
                  <a:pt x="3050976" y="2681387"/>
                  <a:pt x="3051597" y="2680767"/>
                  <a:pt x="3052837" y="2680767"/>
                </a:cubicBezTo>
                <a:close/>
                <a:moveTo>
                  <a:pt x="5692676" y="2678906"/>
                </a:moveTo>
                <a:cubicBezTo>
                  <a:pt x="5692676" y="2678906"/>
                  <a:pt x="5695156" y="2678906"/>
                  <a:pt x="5700117" y="2678906"/>
                </a:cubicBezTo>
                <a:lnTo>
                  <a:pt x="5692676" y="2686348"/>
                </a:lnTo>
                <a:cubicBezTo>
                  <a:pt x="5692676" y="2686348"/>
                  <a:pt x="5692676" y="2683867"/>
                  <a:pt x="5692676" y="2678906"/>
                </a:cubicBezTo>
                <a:close/>
                <a:moveTo>
                  <a:pt x="5551289" y="2678906"/>
                </a:moveTo>
                <a:cubicBezTo>
                  <a:pt x="5551289" y="2678906"/>
                  <a:pt x="5553769" y="2678906"/>
                  <a:pt x="5558730" y="2678906"/>
                </a:cubicBezTo>
                <a:lnTo>
                  <a:pt x="5551289" y="2686348"/>
                </a:lnTo>
                <a:close/>
                <a:moveTo>
                  <a:pt x="5346650" y="2678906"/>
                </a:moveTo>
                <a:cubicBezTo>
                  <a:pt x="5344170" y="2678906"/>
                  <a:pt x="5344170" y="2680146"/>
                  <a:pt x="5346650" y="2682627"/>
                </a:cubicBezTo>
                <a:cubicBezTo>
                  <a:pt x="5349130" y="2685108"/>
                  <a:pt x="5355332" y="2687588"/>
                  <a:pt x="5365254" y="2690068"/>
                </a:cubicBezTo>
                <a:cubicBezTo>
                  <a:pt x="5375175" y="2692549"/>
                  <a:pt x="5381377" y="2693789"/>
                  <a:pt x="5383857" y="2693789"/>
                </a:cubicBezTo>
                <a:cubicBezTo>
                  <a:pt x="5386337" y="2693789"/>
                  <a:pt x="5390058" y="2693789"/>
                  <a:pt x="5395019" y="2693789"/>
                </a:cubicBezTo>
                <a:lnTo>
                  <a:pt x="5402461" y="2693789"/>
                </a:lnTo>
                <a:lnTo>
                  <a:pt x="5402461" y="2686348"/>
                </a:lnTo>
                <a:cubicBezTo>
                  <a:pt x="5407422" y="2686348"/>
                  <a:pt x="5409902" y="2686348"/>
                  <a:pt x="5409902" y="2686348"/>
                </a:cubicBezTo>
                <a:cubicBezTo>
                  <a:pt x="5404941" y="2681387"/>
                  <a:pt x="5395019" y="2678906"/>
                  <a:pt x="5380136" y="2678906"/>
                </a:cubicBezTo>
                <a:cubicBezTo>
                  <a:pt x="5375175" y="2678906"/>
                  <a:pt x="5370215" y="2678906"/>
                  <a:pt x="5365254" y="2678906"/>
                </a:cubicBezTo>
                <a:cubicBezTo>
                  <a:pt x="5360292" y="2678906"/>
                  <a:pt x="5355332" y="2678906"/>
                  <a:pt x="5350371" y="2678906"/>
                </a:cubicBezTo>
                <a:cubicBezTo>
                  <a:pt x="5350371" y="2678906"/>
                  <a:pt x="5349130" y="2678906"/>
                  <a:pt x="5346650" y="2678906"/>
                </a:cubicBezTo>
                <a:close/>
                <a:moveTo>
                  <a:pt x="6362402" y="2671465"/>
                </a:moveTo>
                <a:cubicBezTo>
                  <a:pt x="6362402" y="2671465"/>
                  <a:pt x="6364882" y="2671465"/>
                  <a:pt x="6369843" y="2671465"/>
                </a:cubicBezTo>
                <a:lnTo>
                  <a:pt x="6377285" y="2671465"/>
                </a:lnTo>
                <a:lnTo>
                  <a:pt x="6384726" y="2671465"/>
                </a:lnTo>
                <a:cubicBezTo>
                  <a:pt x="6389687" y="2676426"/>
                  <a:pt x="6393408" y="2678906"/>
                  <a:pt x="6395888" y="2678906"/>
                </a:cubicBezTo>
                <a:cubicBezTo>
                  <a:pt x="6398368" y="2678906"/>
                  <a:pt x="6399609" y="2678906"/>
                  <a:pt x="6399609" y="2678906"/>
                </a:cubicBezTo>
                <a:cubicBezTo>
                  <a:pt x="6414491" y="2678906"/>
                  <a:pt x="6434336" y="2686348"/>
                  <a:pt x="6459140" y="2701230"/>
                </a:cubicBezTo>
                <a:cubicBezTo>
                  <a:pt x="6464101" y="2701230"/>
                  <a:pt x="6467822" y="2702470"/>
                  <a:pt x="6470302" y="2704951"/>
                </a:cubicBezTo>
                <a:cubicBezTo>
                  <a:pt x="6472783" y="2707432"/>
                  <a:pt x="6476503" y="2708672"/>
                  <a:pt x="6481465" y="2708672"/>
                </a:cubicBezTo>
                <a:lnTo>
                  <a:pt x="6488905" y="2708672"/>
                </a:lnTo>
                <a:cubicBezTo>
                  <a:pt x="6488905" y="2713633"/>
                  <a:pt x="6493867" y="2718594"/>
                  <a:pt x="6503789" y="2723555"/>
                </a:cubicBezTo>
                <a:cubicBezTo>
                  <a:pt x="6513710" y="2728515"/>
                  <a:pt x="6518671" y="2730996"/>
                  <a:pt x="6518671" y="2730996"/>
                </a:cubicBezTo>
                <a:cubicBezTo>
                  <a:pt x="6513710" y="2730996"/>
                  <a:pt x="6506269" y="2730996"/>
                  <a:pt x="6496347" y="2730996"/>
                </a:cubicBezTo>
                <a:lnTo>
                  <a:pt x="6466581" y="2716113"/>
                </a:lnTo>
                <a:cubicBezTo>
                  <a:pt x="6451699" y="2711152"/>
                  <a:pt x="6444257" y="2708672"/>
                  <a:pt x="6444257" y="2708672"/>
                </a:cubicBezTo>
                <a:cubicBezTo>
                  <a:pt x="6444257" y="2703711"/>
                  <a:pt x="6436816" y="2701230"/>
                  <a:pt x="6421933" y="2701230"/>
                </a:cubicBezTo>
                <a:cubicBezTo>
                  <a:pt x="6421933" y="2701230"/>
                  <a:pt x="6419453" y="2699990"/>
                  <a:pt x="6414491" y="2697510"/>
                </a:cubicBezTo>
                <a:cubicBezTo>
                  <a:pt x="6409531" y="2695029"/>
                  <a:pt x="6397129" y="2691308"/>
                  <a:pt x="6377285" y="2686348"/>
                </a:cubicBezTo>
                <a:close/>
                <a:moveTo>
                  <a:pt x="5610820" y="2671465"/>
                </a:moveTo>
                <a:cubicBezTo>
                  <a:pt x="5615781" y="2671465"/>
                  <a:pt x="5618261" y="2672705"/>
                  <a:pt x="5618261" y="2675185"/>
                </a:cubicBezTo>
                <a:cubicBezTo>
                  <a:pt x="5618261" y="2677666"/>
                  <a:pt x="5615781" y="2678906"/>
                  <a:pt x="5610820" y="2678906"/>
                </a:cubicBezTo>
                <a:lnTo>
                  <a:pt x="5603379" y="2678906"/>
                </a:lnTo>
                <a:cubicBezTo>
                  <a:pt x="5603379" y="2673945"/>
                  <a:pt x="5605859" y="2671465"/>
                  <a:pt x="5610820" y="2671465"/>
                </a:cubicBezTo>
                <a:close/>
                <a:moveTo>
                  <a:pt x="4591347" y="2671465"/>
                </a:moveTo>
                <a:cubicBezTo>
                  <a:pt x="4601269" y="2676426"/>
                  <a:pt x="4601269" y="2681387"/>
                  <a:pt x="4591347" y="2686348"/>
                </a:cubicBezTo>
                <a:lnTo>
                  <a:pt x="4635996" y="2701230"/>
                </a:lnTo>
                <a:lnTo>
                  <a:pt x="4650879" y="2693789"/>
                </a:lnTo>
                <a:cubicBezTo>
                  <a:pt x="4655840" y="2698750"/>
                  <a:pt x="4658320" y="2701230"/>
                  <a:pt x="4658320" y="2701230"/>
                </a:cubicBezTo>
                <a:lnTo>
                  <a:pt x="4673203" y="2701230"/>
                </a:lnTo>
                <a:lnTo>
                  <a:pt x="4635996" y="2686348"/>
                </a:lnTo>
                <a:cubicBezTo>
                  <a:pt x="4635996" y="2686348"/>
                  <a:pt x="4633516" y="2686348"/>
                  <a:pt x="4628554" y="2686348"/>
                </a:cubicBezTo>
                <a:cubicBezTo>
                  <a:pt x="4623593" y="2686348"/>
                  <a:pt x="4621113" y="2685108"/>
                  <a:pt x="4621113" y="2682627"/>
                </a:cubicBezTo>
                <a:cubicBezTo>
                  <a:pt x="4621113" y="2680146"/>
                  <a:pt x="4623593" y="2678906"/>
                  <a:pt x="4628554" y="2678906"/>
                </a:cubicBezTo>
                <a:cubicBezTo>
                  <a:pt x="4623593" y="2673945"/>
                  <a:pt x="4616152" y="2671465"/>
                  <a:pt x="4606230" y="2671465"/>
                </a:cubicBezTo>
                <a:close/>
                <a:moveTo>
                  <a:pt x="4174629" y="2671465"/>
                </a:moveTo>
                <a:cubicBezTo>
                  <a:pt x="4169668" y="2671465"/>
                  <a:pt x="4167188" y="2672705"/>
                  <a:pt x="4167188" y="2675185"/>
                </a:cubicBezTo>
                <a:cubicBezTo>
                  <a:pt x="4167188" y="2677666"/>
                  <a:pt x="4169668" y="2678906"/>
                  <a:pt x="4174629" y="2678906"/>
                </a:cubicBezTo>
                <a:cubicBezTo>
                  <a:pt x="4179590" y="2678906"/>
                  <a:pt x="4184551" y="2681387"/>
                  <a:pt x="4189512" y="2686348"/>
                </a:cubicBezTo>
                <a:cubicBezTo>
                  <a:pt x="4189512" y="2686348"/>
                  <a:pt x="4191992" y="2687588"/>
                  <a:pt x="4196953" y="2690068"/>
                </a:cubicBezTo>
                <a:cubicBezTo>
                  <a:pt x="4201914" y="2692549"/>
                  <a:pt x="4206875" y="2693789"/>
                  <a:pt x="4211836" y="2693789"/>
                </a:cubicBezTo>
                <a:cubicBezTo>
                  <a:pt x="4216797" y="2693789"/>
                  <a:pt x="4221758" y="2693789"/>
                  <a:pt x="4226719" y="2693789"/>
                </a:cubicBezTo>
                <a:cubicBezTo>
                  <a:pt x="4226719" y="2693789"/>
                  <a:pt x="4224238" y="2692549"/>
                  <a:pt x="4219277" y="2690068"/>
                </a:cubicBezTo>
                <a:cubicBezTo>
                  <a:pt x="4214316" y="2687588"/>
                  <a:pt x="4209356" y="2686348"/>
                  <a:pt x="4204395" y="2686348"/>
                </a:cubicBezTo>
                <a:cubicBezTo>
                  <a:pt x="4194473" y="2681387"/>
                  <a:pt x="4188271" y="2677666"/>
                  <a:pt x="4185791" y="2675185"/>
                </a:cubicBezTo>
                <a:cubicBezTo>
                  <a:pt x="4183311" y="2672705"/>
                  <a:pt x="4179590" y="2671465"/>
                  <a:pt x="4174629" y="2671465"/>
                </a:cubicBezTo>
                <a:close/>
                <a:moveTo>
                  <a:pt x="3549551" y="2671465"/>
                </a:moveTo>
                <a:lnTo>
                  <a:pt x="3549551" y="2678906"/>
                </a:lnTo>
                <a:cubicBezTo>
                  <a:pt x="3544590" y="2678906"/>
                  <a:pt x="3542109" y="2678906"/>
                  <a:pt x="3542109" y="2678906"/>
                </a:cubicBezTo>
                <a:cubicBezTo>
                  <a:pt x="3542109" y="2678906"/>
                  <a:pt x="3542109" y="2677666"/>
                  <a:pt x="3542109" y="2675185"/>
                </a:cubicBezTo>
                <a:cubicBezTo>
                  <a:pt x="3542109" y="2672705"/>
                  <a:pt x="3544590" y="2671465"/>
                  <a:pt x="3549551" y="2671465"/>
                </a:cubicBezTo>
                <a:close/>
                <a:moveTo>
                  <a:pt x="3504902" y="2671465"/>
                </a:moveTo>
                <a:lnTo>
                  <a:pt x="3527226" y="2686348"/>
                </a:lnTo>
                <a:cubicBezTo>
                  <a:pt x="3517305" y="2686348"/>
                  <a:pt x="3509863" y="2686348"/>
                  <a:pt x="3504902" y="2686348"/>
                </a:cubicBezTo>
                <a:close/>
                <a:moveTo>
                  <a:pt x="5551289" y="2664023"/>
                </a:moveTo>
                <a:cubicBezTo>
                  <a:pt x="5551289" y="2664023"/>
                  <a:pt x="5553769" y="2664023"/>
                  <a:pt x="5558730" y="2664023"/>
                </a:cubicBezTo>
                <a:lnTo>
                  <a:pt x="5566172" y="2664023"/>
                </a:lnTo>
                <a:cubicBezTo>
                  <a:pt x="5566172" y="2664023"/>
                  <a:pt x="5566172" y="2665263"/>
                  <a:pt x="5566172" y="2667744"/>
                </a:cubicBezTo>
                <a:cubicBezTo>
                  <a:pt x="5566172" y="2670225"/>
                  <a:pt x="5563692" y="2671465"/>
                  <a:pt x="5558730" y="2671465"/>
                </a:cubicBezTo>
                <a:cubicBezTo>
                  <a:pt x="5558730" y="2666504"/>
                  <a:pt x="5556250" y="2664023"/>
                  <a:pt x="5551289" y="2664023"/>
                </a:cubicBezTo>
                <a:close/>
                <a:moveTo>
                  <a:pt x="4996904" y="2664023"/>
                </a:moveTo>
                <a:lnTo>
                  <a:pt x="5008066" y="2664023"/>
                </a:lnTo>
                <a:lnTo>
                  <a:pt x="5015508" y="2664023"/>
                </a:lnTo>
                <a:lnTo>
                  <a:pt x="5015508" y="2671465"/>
                </a:lnTo>
                <a:cubicBezTo>
                  <a:pt x="5005586" y="2676426"/>
                  <a:pt x="5003105" y="2676426"/>
                  <a:pt x="5008066" y="2671465"/>
                </a:cubicBezTo>
                <a:cubicBezTo>
                  <a:pt x="5008066" y="2666504"/>
                  <a:pt x="5004345" y="2664023"/>
                  <a:pt x="4996904" y="2664023"/>
                </a:cubicBezTo>
                <a:close/>
                <a:moveTo>
                  <a:pt x="4911328" y="2664023"/>
                </a:moveTo>
                <a:cubicBezTo>
                  <a:pt x="4916289" y="2664023"/>
                  <a:pt x="4918769" y="2664023"/>
                  <a:pt x="4918769" y="2664023"/>
                </a:cubicBezTo>
                <a:cubicBezTo>
                  <a:pt x="4928691" y="2664023"/>
                  <a:pt x="4938613" y="2664023"/>
                  <a:pt x="4948535" y="2664023"/>
                </a:cubicBezTo>
                <a:cubicBezTo>
                  <a:pt x="4958456" y="2664023"/>
                  <a:pt x="4968379" y="2664023"/>
                  <a:pt x="4978301" y="2664023"/>
                </a:cubicBezTo>
                <a:cubicBezTo>
                  <a:pt x="4983262" y="2664023"/>
                  <a:pt x="4985742" y="2664023"/>
                  <a:pt x="4985742" y="2664023"/>
                </a:cubicBezTo>
                <a:lnTo>
                  <a:pt x="4993183" y="2664023"/>
                </a:lnTo>
                <a:lnTo>
                  <a:pt x="4996904" y="2664023"/>
                </a:lnTo>
                <a:cubicBezTo>
                  <a:pt x="4989463" y="2664023"/>
                  <a:pt x="4985742" y="2665263"/>
                  <a:pt x="4985742" y="2667744"/>
                </a:cubicBezTo>
                <a:cubicBezTo>
                  <a:pt x="4985742" y="2670225"/>
                  <a:pt x="4986983" y="2671465"/>
                  <a:pt x="4989463" y="2671465"/>
                </a:cubicBezTo>
                <a:cubicBezTo>
                  <a:pt x="4991943" y="2671465"/>
                  <a:pt x="4993183" y="2673945"/>
                  <a:pt x="4993183" y="2678906"/>
                </a:cubicBezTo>
                <a:cubicBezTo>
                  <a:pt x="4993183" y="2683867"/>
                  <a:pt x="4995663" y="2686348"/>
                  <a:pt x="5000625" y="2686348"/>
                </a:cubicBezTo>
                <a:cubicBezTo>
                  <a:pt x="5005586" y="2686348"/>
                  <a:pt x="5006826" y="2687588"/>
                  <a:pt x="5004345" y="2690068"/>
                </a:cubicBezTo>
                <a:cubicBezTo>
                  <a:pt x="5001865" y="2692549"/>
                  <a:pt x="4995663" y="2691308"/>
                  <a:pt x="4985742" y="2686348"/>
                </a:cubicBezTo>
                <a:lnTo>
                  <a:pt x="4955976" y="2678906"/>
                </a:lnTo>
                <a:cubicBezTo>
                  <a:pt x="4951015" y="2678906"/>
                  <a:pt x="4947294" y="2677666"/>
                  <a:pt x="4944814" y="2675185"/>
                </a:cubicBezTo>
                <a:cubicBezTo>
                  <a:pt x="4942334" y="2672705"/>
                  <a:pt x="4941093" y="2671465"/>
                  <a:pt x="4941093" y="2671465"/>
                </a:cubicBezTo>
                <a:lnTo>
                  <a:pt x="4941093" y="2678906"/>
                </a:lnTo>
                <a:lnTo>
                  <a:pt x="4941093" y="2686348"/>
                </a:lnTo>
                <a:cubicBezTo>
                  <a:pt x="4936132" y="2686348"/>
                  <a:pt x="4931172" y="2682627"/>
                  <a:pt x="4926211" y="2675185"/>
                </a:cubicBezTo>
                <a:cubicBezTo>
                  <a:pt x="4921249" y="2667744"/>
                  <a:pt x="4916289" y="2664023"/>
                  <a:pt x="4911328" y="2664023"/>
                </a:cubicBezTo>
                <a:close/>
                <a:moveTo>
                  <a:pt x="4010918" y="2664023"/>
                </a:moveTo>
                <a:lnTo>
                  <a:pt x="4025801" y="2671465"/>
                </a:lnTo>
                <a:cubicBezTo>
                  <a:pt x="4020840" y="2671465"/>
                  <a:pt x="4018359" y="2671465"/>
                  <a:pt x="4018359" y="2671465"/>
                </a:cubicBezTo>
                <a:cubicBezTo>
                  <a:pt x="4018359" y="2671465"/>
                  <a:pt x="4015879" y="2671465"/>
                  <a:pt x="4010918" y="2671465"/>
                </a:cubicBezTo>
                <a:lnTo>
                  <a:pt x="4018359" y="2678906"/>
                </a:lnTo>
                <a:cubicBezTo>
                  <a:pt x="4028281" y="2678906"/>
                  <a:pt x="4033242" y="2676426"/>
                  <a:pt x="4033242" y="2671465"/>
                </a:cubicBezTo>
                <a:lnTo>
                  <a:pt x="4018359" y="2664023"/>
                </a:lnTo>
                <a:close/>
                <a:moveTo>
                  <a:pt x="3914180" y="2664023"/>
                </a:moveTo>
                <a:lnTo>
                  <a:pt x="3914180" y="2671465"/>
                </a:lnTo>
                <a:lnTo>
                  <a:pt x="3921621" y="2664023"/>
                </a:lnTo>
                <a:cubicBezTo>
                  <a:pt x="3921621" y="2664023"/>
                  <a:pt x="3919141" y="2664023"/>
                  <a:pt x="3914180" y="2664023"/>
                </a:cubicBezTo>
                <a:close/>
                <a:moveTo>
                  <a:pt x="5386648" y="2660303"/>
                </a:moveTo>
                <a:cubicBezTo>
                  <a:pt x="5384788" y="2660303"/>
                  <a:pt x="5382617" y="2661543"/>
                  <a:pt x="5380136" y="2664023"/>
                </a:cubicBezTo>
                <a:lnTo>
                  <a:pt x="5387578" y="2671465"/>
                </a:lnTo>
                <a:cubicBezTo>
                  <a:pt x="5392539" y="2671465"/>
                  <a:pt x="5395019" y="2671465"/>
                  <a:pt x="5395019" y="2671465"/>
                </a:cubicBezTo>
                <a:cubicBezTo>
                  <a:pt x="5395019" y="2671465"/>
                  <a:pt x="5393779" y="2668984"/>
                  <a:pt x="5391299" y="2664023"/>
                </a:cubicBezTo>
                <a:cubicBezTo>
                  <a:pt x="5390059" y="2661543"/>
                  <a:pt x="5388509" y="2660303"/>
                  <a:pt x="5386648" y="2660303"/>
                </a:cubicBezTo>
                <a:close/>
                <a:moveTo>
                  <a:pt x="5759648" y="2656582"/>
                </a:moveTo>
                <a:lnTo>
                  <a:pt x="5767090" y="2664023"/>
                </a:lnTo>
                <a:cubicBezTo>
                  <a:pt x="5772051" y="2659063"/>
                  <a:pt x="5777011" y="2656582"/>
                  <a:pt x="5781972" y="2656582"/>
                </a:cubicBezTo>
                <a:cubicBezTo>
                  <a:pt x="5781972" y="2656582"/>
                  <a:pt x="5778252" y="2656582"/>
                  <a:pt x="5770810" y="2656582"/>
                </a:cubicBezTo>
                <a:cubicBezTo>
                  <a:pt x="5763369" y="2656582"/>
                  <a:pt x="5759648" y="2656582"/>
                  <a:pt x="5759648" y="2656582"/>
                </a:cubicBezTo>
                <a:close/>
                <a:moveTo>
                  <a:pt x="5037832" y="2656582"/>
                </a:moveTo>
                <a:lnTo>
                  <a:pt x="5045273" y="2664023"/>
                </a:lnTo>
                <a:lnTo>
                  <a:pt x="5052715" y="2656582"/>
                </a:lnTo>
                <a:cubicBezTo>
                  <a:pt x="5052715" y="2656582"/>
                  <a:pt x="5050234" y="2656582"/>
                  <a:pt x="5045273" y="2656582"/>
                </a:cubicBezTo>
                <a:cubicBezTo>
                  <a:pt x="5040312" y="2656582"/>
                  <a:pt x="5037832" y="2656582"/>
                  <a:pt x="5037832" y="2656582"/>
                </a:cubicBezTo>
                <a:close/>
                <a:moveTo>
                  <a:pt x="4732734" y="2656582"/>
                </a:moveTo>
                <a:cubicBezTo>
                  <a:pt x="4727773" y="2656582"/>
                  <a:pt x="4727773" y="2659063"/>
                  <a:pt x="4732734" y="2664023"/>
                </a:cubicBezTo>
                <a:cubicBezTo>
                  <a:pt x="4732734" y="2664023"/>
                  <a:pt x="4735214" y="2664023"/>
                  <a:pt x="4740176" y="2664023"/>
                </a:cubicBezTo>
                <a:cubicBezTo>
                  <a:pt x="4740176" y="2659063"/>
                  <a:pt x="4737695" y="2656582"/>
                  <a:pt x="4732734" y="2656582"/>
                </a:cubicBezTo>
                <a:close/>
                <a:moveTo>
                  <a:pt x="4569023" y="2656582"/>
                </a:moveTo>
                <a:lnTo>
                  <a:pt x="4561582" y="2664023"/>
                </a:lnTo>
                <a:cubicBezTo>
                  <a:pt x="4566543" y="2664023"/>
                  <a:pt x="4566543" y="2666504"/>
                  <a:pt x="4561582" y="2671465"/>
                </a:cubicBezTo>
                <a:cubicBezTo>
                  <a:pt x="4561582" y="2671465"/>
                  <a:pt x="4564062" y="2671465"/>
                  <a:pt x="4569023" y="2671465"/>
                </a:cubicBezTo>
                <a:lnTo>
                  <a:pt x="4583906" y="2671465"/>
                </a:lnTo>
                <a:lnTo>
                  <a:pt x="4576465" y="2664023"/>
                </a:lnTo>
                <a:cubicBezTo>
                  <a:pt x="4576465" y="2659063"/>
                  <a:pt x="4573984" y="2656582"/>
                  <a:pt x="4569023" y="2656582"/>
                </a:cubicBezTo>
                <a:close/>
                <a:moveTo>
                  <a:pt x="4502051" y="2656582"/>
                </a:moveTo>
                <a:cubicBezTo>
                  <a:pt x="4497090" y="2656582"/>
                  <a:pt x="4493369" y="2659063"/>
                  <a:pt x="4490888" y="2664023"/>
                </a:cubicBezTo>
                <a:cubicBezTo>
                  <a:pt x="4488408" y="2668984"/>
                  <a:pt x="4492129" y="2673945"/>
                  <a:pt x="4502051" y="2678906"/>
                </a:cubicBezTo>
                <a:cubicBezTo>
                  <a:pt x="4511972" y="2678906"/>
                  <a:pt x="4519413" y="2678906"/>
                  <a:pt x="4524375" y="2678906"/>
                </a:cubicBezTo>
                <a:cubicBezTo>
                  <a:pt x="4529336" y="2673945"/>
                  <a:pt x="4530576" y="2668984"/>
                  <a:pt x="4528095" y="2664023"/>
                </a:cubicBezTo>
                <a:cubicBezTo>
                  <a:pt x="4525615" y="2659063"/>
                  <a:pt x="4521895" y="2659063"/>
                  <a:pt x="4516933" y="2664023"/>
                </a:cubicBezTo>
                <a:cubicBezTo>
                  <a:pt x="4511972" y="2664023"/>
                  <a:pt x="4509492" y="2661543"/>
                  <a:pt x="4509492" y="2656582"/>
                </a:cubicBezTo>
                <a:cubicBezTo>
                  <a:pt x="4509492" y="2656582"/>
                  <a:pt x="4507012" y="2656582"/>
                  <a:pt x="4502051" y="2656582"/>
                </a:cubicBezTo>
                <a:close/>
                <a:moveTo>
                  <a:pt x="4390430" y="2656582"/>
                </a:moveTo>
                <a:cubicBezTo>
                  <a:pt x="4375547" y="2656582"/>
                  <a:pt x="4373067" y="2659063"/>
                  <a:pt x="4382988" y="2664023"/>
                </a:cubicBezTo>
                <a:cubicBezTo>
                  <a:pt x="4382988" y="2668984"/>
                  <a:pt x="4384229" y="2671465"/>
                  <a:pt x="4386709" y="2671465"/>
                </a:cubicBezTo>
                <a:cubicBezTo>
                  <a:pt x="4389189" y="2671465"/>
                  <a:pt x="4390430" y="2668984"/>
                  <a:pt x="4390430" y="2664023"/>
                </a:cubicBezTo>
                <a:cubicBezTo>
                  <a:pt x="4390430" y="2659063"/>
                  <a:pt x="4390430" y="2656582"/>
                  <a:pt x="4390430" y="2656582"/>
                </a:cubicBezTo>
                <a:close/>
                <a:moveTo>
                  <a:pt x="6314033" y="2654257"/>
                </a:moveTo>
                <a:cubicBezTo>
                  <a:pt x="6317754" y="2653326"/>
                  <a:pt x="6321474" y="2656582"/>
                  <a:pt x="6325195" y="2664023"/>
                </a:cubicBezTo>
                <a:lnTo>
                  <a:pt x="6332636" y="2671465"/>
                </a:lnTo>
                <a:cubicBezTo>
                  <a:pt x="6332636" y="2671465"/>
                  <a:pt x="6327675" y="2668984"/>
                  <a:pt x="6317754" y="2664023"/>
                </a:cubicBezTo>
                <a:lnTo>
                  <a:pt x="6310312" y="2656582"/>
                </a:lnTo>
                <a:cubicBezTo>
                  <a:pt x="6311553" y="2655342"/>
                  <a:pt x="6312793" y="2654566"/>
                  <a:pt x="6314033" y="2654257"/>
                </a:cubicBezTo>
                <a:close/>
                <a:moveTo>
                  <a:pt x="5692676" y="2649141"/>
                </a:moveTo>
                <a:cubicBezTo>
                  <a:pt x="5687714" y="2649141"/>
                  <a:pt x="5685234" y="2651621"/>
                  <a:pt x="5685234" y="2656582"/>
                </a:cubicBezTo>
                <a:lnTo>
                  <a:pt x="5692676" y="2656582"/>
                </a:lnTo>
                <a:close/>
                <a:moveTo>
                  <a:pt x="5618261" y="2649141"/>
                </a:moveTo>
                <a:cubicBezTo>
                  <a:pt x="5623223" y="2649141"/>
                  <a:pt x="5625703" y="2651621"/>
                  <a:pt x="5625703" y="2656582"/>
                </a:cubicBezTo>
                <a:cubicBezTo>
                  <a:pt x="5625703" y="2661543"/>
                  <a:pt x="5628183" y="2664023"/>
                  <a:pt x="5633144" y="2664023"/>
                </a:cubicBezTo>
                <a:cubicBezTo>
                  <a:pt x="5638106" y="2664023"/>
                  <a:pt x="5640586" y="2665263"/>
                  <a:pt x="5640586" y="2667744"/>
                </a:cubicBezTo>
                <a:cubicBezTo>
                  <a:pt x="5640586" y="2670225"/>
                  <a:pt x="5638106" y="2671465"/>
                  <a:pt x="5633144" y="2671465"/>
                </a:cubicBezTo>
                <a:lnTo>
                  <a:pt x="5625703" y="2671465"/>
                </a:lnTo>
                <a:lnTo>
                  <a:pt x="5618261" y="2664023"/>
                </a:lnTo>
                <a:close/>
                <a:moveTo>
                  <a:pt x="5476875" y="2649141"/>
                </a:moveTo>
                <a:cubicBezTo>
                  <a:pt x="5476875" y="2654101"/>
                  <a:pt x="5476875" y="2656582"/>
                  <a:pt x="5476875" y="2656582"/>
                </a:cubicBezTo>
                <a:cubicBezTo>
                  <a:pt x="5476875" y="2661543"/>
                  <a:pt x="5479355" y="2662783"/>
                  <a:pt x="5484316" y="2660303"/>
                </a:cubicBezTo>
                <a:cubicBezTo>
                  <a:pt x="5489277" y="2657822"/>
                  <a:pt x="5491758" y="2656582"/>
                  <a:pt x="5491758" y="2656582"/>
                </a:cubicBezTo>
                <a:cubicBezTo>
                  <a:pt x="5491758" y="2651621"/>
                  <a:pt x="5491758" y="2649141"/>
                  <a:pt x="5491758" y="2649141"/>
                </a:cubicBezTo>
                <a:cubicBezTo>
                  <a:pt x="5491758" y="2649141"/>
                  <a:pt x="5489277" y="2649141"/>
                  <a:pt x="5484316" y="2649141"/>
                </a:cubicBezTo>
                <a:close/>
                <a:moveTo>
                  <a:pt x="4345781" y="2649141"/>
                </a:moveTo>
                <a:lnTo>
                  <a:pt x="4353223" y="2656582"/>
                </a:lnTo>
                <a:cubicBezTo>
                  <a:pt x="4358184" y="2661543"/>
                  <a:pt x="4361904" y="2664023"/>
                  <a:pt x="4364385" y="2664023"/>
                </a:cubicBezTo>
                <a:cubicBezTo>
                  <a:pt x="4366865" y="2664023"/>
                  <a:pt x="4368105" y="2661543"/>
                  <a:pt x="4368105" y="2656582"/>
                </a:cubicBezTo>
                <a:cubicBezTo>
                  <a:pt x="4368105" y="2651621"/>
                  <a:pt x="4360664" y="2649141"/>
                  <a:pt x="4345781" y="2649141"/>
                </a:cubicBezTo>
                <a:close/>
                <a:moveTo>
                  <a:pt x="4308574" y="2649141"/>
                </a:moveTo>
                <a:lnTo>
                  <a:pt x="4301133" y="2656582"/>
                </a:lnTo>
                <a:cubicBezTo>
                  <a:pt x="4306094" y="2656582"/>
                  <a:pt x="4308574" y="2655342"/>
                  <a:pt x="4308574" y="2652861"/>
                </a:cubicBezTo>
                <a:cubicBezTo>
                  <a:pt x="4308574" y="2650381"/>
                  <a:pt x="4308574" y="2649141"/>
                  <a:pt x="4308574" y="2649141"/>
                </a:cubicBezTo>
                <a:close/>
                <a:moveTo>
                  <a:pt x="3988594" y="2649141"/>
                </a:moveTo>
                <a:cubicBezTo>
                  <a:pt x="3983633" y="2654101"/>
                  <a:pt x="3981152" y="2656582"/>
                  <a:pt x="3981152" y="2656582"/>
                </a:cubicBezTo>
                <a:cubicBezTo>
                  <a:pt x="3981152" y="2661543"/>
                  <a:pt x="3981152" y="2664023"/>
                  <a:pt x="3981152" y="2664023"/>
                </a:cubicBezTo>
                <a:cubicBezTo>
                  <a:pt x="3981152" y="2664023"/>
                  <a:pt x="3983633" y="2664023"/>
                  <a:pt x="3988594" y="2664023"/>
                </a:cubicBezTo>
                <a:cubicBezTo>
                  <a:pt x="3993555" y="2664023"/>
                  <a:pt x="3996035" y="2661543"/>
                  <a:pt x="3996035" y="2656582"/>
                </a:cubicBezTo>
                <a:cubicBezTo>
                  <a:pt x="3996035" y="2656582"/>
                  <a:pt x="3996035" y="2655342"/>
                  <a:pt x="3996035" y="2652861"/>
                </a:cubicBezTo>
                <a:cubicBezTo>
                  <a:pt x="3996035" y="2650381"/>
                  <a:pt x="3993555" y="2649141"/>
                  <a:pt x="3988594" y="2649141"/>
                </a:cubicBezTo>
                <a:close/>
                <a:moveTo>
                  <a:pt x="3571875" y="2649141"/>
                </a:moveTo>
                <a:lnTo>
                  <a:pt x="3571875" y="2656582"/>
                </a:lnTo>
                <a:lnTo>
                  <a:pt x="3579316" y="2656582"/>
                </a:lnTo>
                <a:cubicBezTo>
                  <a:pt x="3574355" y="2651621"/>
                  <a:pt x="3571875" y="2649141"/>
                  <a:pt x="3571875" y="2649141"/>
                </a:cubicBezTo>
                <a:close/>
                <a:moveTo>
                  <a:pt x="3317937" y="2644490"/>
                </a:moveTo>
                <a:cubicBezTo>
                  <a:pt x="3317317" y="2643869"/>
                  <a:pt x="3316387" y="2644180"/>
                  <a:pt x="3315146" y="2645420"/>
                </a:cubicBezTo>
                <a:cubicBezTo>
                  <a:pt x="3312666" y="2647900"/>
                  <a:pt x="3313906" y="2650381"/>
                  <a:pt x="3318867" y="2652861"/>
                </a:cubicBezTo>
                <a:cubicBezTo>
                  <a:pt x="3323828" y="2655342"/>
                  <a:pt x="3326308" y="2656582"/>
                  <a:pt x="3326308" y="2656582"/>
                </a:cubicBezTo>
                <a:cubicBezTo>
                  <a:pt x="3326308" y="2651621"/>
                  <a:pt x="3323828" y="2649141"/>
                  <a:pt x="3318867" y="2649141"/>
                </a:cubicBezTo>
                <a:cubicBezTo>
                  <a:pt x="3318867" y="2646660"/>
                  <a:pt x="3318557" y="2645110"/>
                  <a:pt x="3317937" y="2644490"/>
                </a:cubicBezTo>
                <a:close/>
                <a:moveTo>
                  <a:pt x="5804297" y="2641699"/>
                </a:moveTo>
                <a:cubicBezTo>
                  <a:pt x="5799335" y="2641699"/>
                  <a:pt x="5799335" y="2646660"/>
                  <a:pt x="5804297" y="2656582"/>
                </a:cubicBezTo>
                <a:cubicBezTo>
                  <a:pt x="5809258" y="2656582"/>
                  <a:pt x="5814218" y="2656582"/>
                  <a:pt x="5819179" y="2656582"/>
                </a:cubicBezTo>
                <a:lnTo>
                  <a:pt x="5826621" y="2656582"/>
                </a:lnTo>
                <a:lnTo>
                  <a:pt x="5811738" y="2649141"/>
                </a:lnTo>
                <a:cubicBezTo>
                  <a:pt x="5811738" y="2644180"/>
                  <a:pt x="5809258" y="2641699"/>
                  <a:pt x="5804297" y="2641699"/>
                </a:cubicBezTo>
                <a:close/>
                <a:moveTo>
                  <a:pt x="5767090" y="2641699"/>
                </a:moveTo>
                <a:cubicBezTo>
                  <a:pt x="5767090" y="2646660"/>
                  <a:pt x="5769570" y="2649141"/>
                  <a:pt x="5774531" y="2649141"/>
                </a:cubicBezTo>
                <a:lnTo>
                  <a:pt x="5774531" y="2641699"/>
                </a:lnTo>
                <a:cubicBezTo>
                  <a:pt x="5769570" y="2641699"/>
                  <a:pt x="5767090" y="2641699"/>
                  <a:pt x="5767090" y="2641699"/>
                </a:cubicBezTo>
                <a:close/>
                <a:moveTo>
                  <a:pt x="5729883" y="2641699"/>
                </a:moveTo>
                <a:lnTo>
                  <a:pt x="5722441" y="2664023"/>
                </a:lnTo>
                <a:lnTo>
                  <a:pt x="5729883" y="2656582"/>
                </a:lnTo>
                <a:close/>
                <a:moveTo>
                  <a:pt x="5573613" y="2641699"/>
                </a:moveTo>
                <a:lnTo>
                  <a:pt x="5573613" y="2649141"/>
                </a:lnTo>
                <a:cubicBezTo>
                  <a:pt x="5578574" y="2649141"/>
                  <a:pt x="5581054" y="2649141"/>
                  <a:pt x="5581054" y="2649141"/>
                </a:cubicBezTo>
                <a:cubicBezTo>
                  <a:pt x="5581054" y="2644180"/>
                  <a:pt x="5579814" y="2641699"/>
                  <a:pt x="5577334" y="2641699"/>
                </a:cubicBezTo>
                <a:cubicBezTo>
                  <a:pt x="5574854" y="2641699"/>
                  <a:pt x="5573613" y="2641699"/>
                  <a:pt x="5573613" y="2641699"/>
                </a:cubicBezTo>
                <a:close/>
                <a:moveTo>
                  <a:pt x="2984004" y="2641699"/>
                </a:moveTo>
                <a:lnTo>
                  <a:pt x="2998887" y="2641699"/>
                </a:lnTo>
                <a:lnTo>
                  <a:pt x="2998887" y="2649141"/>
                </a:lnTo>
                <a:cubicBezTo>
                  <a:pt x="2988965" y="2644180"/>
                  <a:pt x="2984004" y="2641699"/>
                  <a:pt x="2984004" y="2641699"/>
                </a:cubicBezTo>
                <a:close/>
                <a:moveTo>
                  <a:pt x="5677793" y="2634258"/>
                </a:moveTo>
                <a:lnTo>
                  <a:pt x="5677793" y="2641699"/>
                </a:lnTo>
                <a:cubicBezTo>
                  <a:pt x="5677793" y="2641699"/>
                  <a:pt x="5677793" y="2644180"/>
                  <a:pt x="5677793" y="2649141"/>
                </a:cubicBezTo>
                <a:cubicBezTo>
                  <a:pt x="5682754" y="2649141"/>
                  <a:pt x="5685234" y="2646660"/>
                  <a:pt x="5685234" y="2641699"/>
                </a:cubicBezTo>
                <a:cubicBezTo>
                  <a:pt x="5685234" y="2641699"/>
                  <a:pt x="5682754" y="2639218"/>
                  <a:pt x="5677793" y="2634258"/>
                </a:cubicBezTo>
                <a:close/>
                <a:moveTo>
                  <a:pt x="5618261" y="2634258"/>
                </a:moveTo>
                <a:cubicBezTo>
                  <a:pt x="5623223" y="2634258"/>
                  <a:pt x="5625703" y="2634258"/>
                  <a:pt x="5625703" y="2634258"/>
                </a:cubicBezTo>
                <a:lnTo>
                  <a:pt x="5625703" y="2641699"/>
                </a:lnTo>
                <a:cubicBezTo>
                  <a:pt x="5620742" y="2641699"/>
                  <a:pt x="5618261" y="2639218"/>
                  <a:pt x="5618261" y="2634258"/>
                </a:cubicBezTo>
                <a:close/>
                <a:moveTo>
                  <a:pt x="5521523" y="2634258"/>
                </a:moveTo>
                <a:lnTo>
                  <a:pt x="5536406" y="2641699"/>
                </a:lnTo>
                <a:lnTo>
                  <a:pt x="5536406" y="2634258"/>
                </a:lnTo>
                <a:close/>
                <a:moveTo>
                  <a:pt x="5432226" y="2634258"/>
                </a:moveTo>
                <a:cubicBezTo>
                  <a:pt x="5432226" y="2639218"/>
                  <a:pt x="5433467" y="2642939"/>
                  <a:pt x="5435947" y="2645420"/>
                </a:cubicBezTo>
                <a:cubicBezTo>
                  <a:pt x="5438427" y="2647900"/>
                  <a:pt x="5442148" y="2649141"/>
                  <a:pt x="5447109" y="2649141"/>
                </a:cubicBezTo>
                <a:lnTo>
                  <a:pt x="5439668" y="2634258"/>
                </a:lnTo>
                <a:close/>
                <a:moveTo>
                  <a:pt x="5409902" y="2634258"/>
                </a:moveTo>
                <a:cubicBezTo>
                  <a:pt x="5409902" y="2639218"/>
                  <a:pt x="5412382" y="2641699"/>
                  <a:pt x="5417343" y="2641699"/>
                </a:cubicBezTo>
                <a:lnTo>
                  <a:pt x="5424785" y="2634258"/>
                </a:lnTo>
                <a:close/>
                <a:moveTo>
                  <a:pt x="4509492" y="2634258"/>
                </a:moveTo>
                <a:lnTo>
                  <a:pt x="4516933" y="2641699"/>
                </a:lnTo>
                <a:cubicBezTo>
                  <a:pt x="4516933" y="2641699"/>
                  <a:pt x="4516933" y="2639218"/>
                  <a:pt x="4516933" y="2634258"/>
                </a:cubicBezTo>
                <a:cubicBezTo>
                  <a:pt x="4511972" y="2634258"/>
                  <a:pt x="4509492" y="2634258"/>
                  <a:pt x="4509492" y="2634258"/>
                </a:cubicBezTo>
                <a:close/>
                <a:moveTo>
                  <a:pt x="4278809" y="2634258"/>
                </a:moveTo>
                <a:cubicBezTo>
                  <a:pt x="4278809" y="2639218"/>
                  <a:pt x="4278809" y="2641699"/>
                  <a:pt x="4278809" y="2641699"/>
                </a:cubicBezTo>
                <a:cubicBezTo>
                  <a:pt x="4278809" y="2641699"/>
                  <a:pt x="4281289" y="2641699"/>
                  <a:pt x="4286250" y="2641699"/>
                </a:cubicBezTo>
                <a:cubicBezTo>
                  <a:pt x="4286250" y="2641699"/>
                  <a:pt x="4286250" y="2639218"/>
                  <a:pt x="4286250" y="2634258"/>
                </a:cubicBezTo>
                <a:cubicBezTo>
                  <a:pt x="4281289" y="2634258"/>
                  <a:pt x="4278809" y="2634258"/>
                  <a:pt x="4278809" y="2634258"/>
                </a:cubicBezTo>
                <a:close/>
                <a:moveTo>
                  <a:pt x="3996035" y="2634258"/>
                </a:moveTo>
                <a:cubicBezTo>
                  <a:pt x="3996035" y="2639218"/>
                  <a:pt x="3998516" y="2641699"/>
                  <a:pt x="4003477" y="2641699"/>
                </a:cubicBezTo>
                <a:cubicBezTo>
                  <a:pt x="4008438" y="2641699"/>
                  <a:pt x="4010918" y="2641699"/>
                  <a:pt x="4010918" y="2641699"/>
                </a:cubicBezTo>
                <a:cubicBezTo>
                  <a:pt x="4010918" y="2641699"/>
                  <a:pt x="4010918" y="2639218"/>
                  <a:pt x="4010918" y="2634258"/>
                </a:cubicBezTo>
                <a:cubicBezTo>
                  <a:pt x="4010918" y="2634258"/>
                  <a:pt x="4008438" y="2634258"/>
                  <a:pt x="4003477" y="2634258"/>
                </a:cubicBezTo>
                <a:cubicBezTo>
                  <a:pt x="3998516" y="2634258"/>
                  <a:pt x="3996035" y="2634258"/>
                  <a:pt x="3996035" y="2634258"/>
                </a:cubicBezTo>
                <a:close/>
                <a:moveTo>
                  <a:pt x="3274219" y="2634258"/>
                </a:moveTo>
                <a:lnTo>
                  <a:pt x="3266777" y="2641699"/>
                </a:lnTo>
                <a:cubicBezTo>
                  <a:pt x="3266777" y="2646660"/>
                  <a:pt x="3269258" y="2646660"/>
                  <a:pt x="3274219" y="2641699"/>
                </a:cubicBezTo>
                <a:close/>
                <a:moveTo>
                  <a:pt x="5493618" y="2630537"/>
                </a:moveTo>
                <a:cubicBezTo>
                  <a:pt x="5492377" y="2630537"/>
                  <a:pt x="5491758" y="2631778"/>
                  <a:pt x="5491758" y="2634258"/>
                </a:cubicBezTo>
                <a:lnTo>
                  <a:pt x="5499199" y="2634258"/>
                </a:lnTo>
                <a:cubicBezTo>
                  <a:pt x="5496718" y="2631778"/>
                  <a:pt x="5494858" y="2630537"/>
                  <a:pt x="5493618" y="2630537"/>
                </a:cubicBezTo>
                <a:close/>
                <a:moveTo>
                  <a:pt x="4746687" y="2630537"/>
                </a:moveTo>
                <a:cubicBezTo>
                  <a:pt x="4744827" y="2630537"/>
                  <a:pt x="4742656" y="2631778"/>
                  <a:pt x="4740176" y="2634258"/>
                </a:cubicBezTo>
                <a:cubicBezTo>
                  <a:pt x="4740176" y="2639218"/>
                  <a:pt x="4743896" y="2642939"/>
                  <a:pt x="4751338" y="2645420"/>
                </a:cubicBezTo>
                <a:cubicBezTo>
                  <a:pt x="4758779" y="2647900"/>
                  <a:pt x="4769941" y="2649141"/>
                  <a:pt x="4784824" y="2649141"/>
                </a:cubicBezTo>
                <a:cubicBezTo>
                  <a:pt x="4779863" y="2649141"/>
                  <a:pt x="4777383" y="2646660"/>
                  <a:pt x="4777383" y="2641699"/>
                </a:cubicBezTo>
                <a:cubicBezTo>
                  <a:pt x="4777383" y="2631777"/>
                  <a:pt x="4772421" y="2629297"/>
                  <a:pt x="4762500" y="2634258"/>
                </a:cubicBezTo>
                <a:cubicBezTo>
                  <a:pt x="4757538" y="2639218"/>
                  <a:pt x="4753818" y="2639218"/>
                  <a:pt x="4751338" y="2634258"/>
                </a:cubicBezTo>
                <a:cubicBezTo>
                  <a:pt x="4750098" y="2631778"/>
                  <a:pt x="4748547" y="2630537"/>
                  <a:pt x="4746687" y="2630537"/>
                </a:cubicBezTo>
                <a:close/>
                <a:moveTo>
                  <a:pt x="5461992" y="2626816"/>
                </a:moveTo>
                <a:cubicBezTo>
                  <a:pt x="5461992" y="2631777"/>
                  <a:pt x="5459512" y="2634258"/>
                  <a:pt x="5454551" y="2634258"/>
                </a:cubicBezTo>
                <a:cubicBezTo>
                  <a:pt x="5454551" y="2639218"/>
                  <a:pt x="5453310" y="2641699"/>
                  <a:pt x="5450830" y="2641699"/>
                </a:cubicBezTo>
                <a:cubicBezTo>
                  <a:pt x="5448350" y="2641699"/>
                  <a:pt x="5447109" y="2642939"/>
                  <a:pt x="5447109" y="2645420"/>
                </a:cubicBezTo>
                <a:cubicBezTo>
                  <a:pt x="5447109" y="2647900"/>
                  <a:pt x="5450830" y="2647900"/>
                  <a:pt x="5458271" y="2645420"/>
                </a:cubicBezTo>
                <a:cubicBezTo>
                  <a:pt x="5465713" y="2642939"/>
                  <a:pt x="5469433" y="2641699"/>
                  <a:pt x="5469433" y="2641699"/>
                </a:cubicBezTo>
                <a:cubicBezTo>
                  <a:pt x="5469433" y="2641699"/>
                  <a:pt x="5469433" y="2639218"/>
                  <a:pt x="5469433" y="2634258"/>
                </a:cubicBezTo>
                <a:cubicBezTo>
                  <a:pt x="5474395" y="2634258"/>
                  <a:pt x="5476875" y="2633018"/>
                  <a:pt x="5476875" y="2630537"/>
                </a:cubicBezTo>
                <a:cubicBezTo>
                  <a:pt x="5476875" y="2628056"/>
                  <a:pt x="5474395" y="2626816"/>
                  <a:pt x="5469433" y="2626816"/>
                </a:cubicBezTo>
                <a:close/>
                <a:moveTo>
                  <a:pt x="4606230" y="2626816"/>
                </a:moveTo>
                <a:lnTo>
                  <a:pt x="4613672" y="2634258"/>
                </a:lnTo>
                <a:lnTo>
                  <a:pt x="4621113" y="2634258"/>
                </a:lnTo>
                <a:cubicBezTo>
                  <a:pt x="4616152" y="2629297"/>
                  <a:pt x="4611192" y="2626816"/>
                  <a:pt x="4606230" y="2626816"/>
                </a:cubicBezTo>
                <a:close/>
                <a:moveTo>
                  <a:pt x="4479726" y="2626816"/>
                </a:moveTo>
                <a:cubicBezTo>
                  <a:pt x="4474766" y="2626816"/>
                  <a:pt x="4472285" y="2629297"/>
                  <a:pt x="4472285" y="2634258"/>
                </a:cubicBezTo>
                <a:cubicBezTo>
                  <a:pt x="4477246" y="2634258"/>
                  <a:pt x="4477246" y="2636738"/>
                  <a:pt x="4472285" y="2641699"/>
                </a:cubicBezTo>
                <a:lnTo>
                  <a:pt x="4479726" y="2641699"/>
                </a:lnTo>
                <a:lnTo>
                  <a:pt x="4487168" y="2634258"/>
                </a:lnTo>
                <a:cubicBezTo>
                  <a:pt x="4492129" y="2634258"/>
                  <a:pt x="4493369" y="2633018"/>
                  <a:pt x="4490888" y="2630537"/>
                </a:cubicBezTo>
                <a:cubicBezTo>
                  <a:pt x="4488408" y="2628056"/>
                  <a:pt x="4484688" y="2626816"/>
                  <a:pt x="4479726" y="2626816"/>
                </a:cubicBezTo>
                <a:close/>
                <a:moveTo>
                  <a:pt x="4420195" y="2626816"/>
                </a:moveTo>
                <a:lnTo>
                  <a:pt x="4412754" y="2634258"/>
                </a:lnTo>
                <a:cubicBezTo>
                  <a:pt x="4417715" y="2634258"/>
                  <a:pt x="4425156" y="2636738"/>
                  <a:pt x="4435078" y="2641699"/>
                </a:cubicBezTo>
                <a:lnTo>
                  <a:pt x="4435078" y="2634258"/>
                </a:lnTo>
                <a:cubicBezTo>
                  <a:pt x="4430117" y="2634258"/>
                  <a:pt x="4426396" y="2634258"/>
                  <a:pt x="4423916" y="2634258"/>
                </a:cubicBezTo>
                <a:cubicBezTo>
                  <a:pt x="4421436" y="2634258"/>
                  <a:pt x="4420195" y="2631777"/>
                  <a:pt x="4420195" y="2626816"/>
                </a:cubicBezTo>
                <a:close/>
                <a:moveTo>
                  <a:pt x="4263926" y="2626816"/>
                </a:moveTo>
                <a:lnTo>
                  <a:pt x="4263926" y="2634258"/>
                </a:lnTo>
                <a:lnTo>
                  <a:pt x="4271367" y="2634258"/>
                </a:lnTo>
                <a:cubicBezTo>
                  <a:pt x="4271367" y="2634258"/>
                  <a:pt x="4271367" y="2631777"/>
                  <a:pt x="4271367" y="2626816"/>
                </a:cubicBezTo>
                <a:cubicBezTo>
                  <a:pt x="4271367" y="2626816"/>
                  <a:pt x="4268887" y="2626816"/>
                  <a:pt x="4263926" y="2626816"/>
                </a:cubicBezTo>
                <a:close/>
                <a:moveTo>
                  <a:pt x="4185791" y="2626816"/>
                </a:moveTo>
                <a:cubicBezTo>
                  <a:pt x="4183311" y="2626816"/>
                  <a:pt x="4184551" y="2629297"/>
                  <a:pt x="4189512" y="2634258"/>
                </a:cubicBezTo>
                <a:cubicBezTo>
                  <a:pt x="4194473" y="2639218"/>
                  <a:pt x="4198193" y="2641699"/>
                  <a:pt x="4200674" y="2641699"/>
                </a:cubicBezTo>
                <a:cubicBezTo>
                  <a:pt x="4203154" y="2641699"/>
                  <a:pt x="4204395" y="2639218"/>
                  <a:pt x="4204395" y="2634258"/>
                </a:cubicBezTo>
                <a:cubicBezTo>
                  <a:pt x="4204395" y="2634258"/>
                  <a:pt x="4201914" y="2634258"/>
                  <a:pt x="4196953" y="2634258"/>
                </a:cubicBezTo>
                <a:cubicBezTo>
                  <a:pt x="4196953" y="2634258"/>
                  <a:pt x="4195713" y="2634258"/>
                  <a:pt x="4193232" y="2634258"/>
                </a:cubicBezTo>
                <a:cubicBezTo>
                  <a:pt x="4190752" y="2634258"/>
                  <a:pt x="4189512" y="2631777"/>
                  <a:pt x="4189512" y="2626816"/>
                </a:cubicBezTo>
                <a:cubicBezTo>
                  <a:pt x="4189512" y="2626816"/>
                  <a:pt x="4188271" y="2626816"/>
                  <a:pt x="4185791" y="2626816"/>
                </a:cubicBezTo>
                <a:close/>
                <a:moveTo>
                  <a:pt x="3370957" y="2626816"/>
                </a:moveTo>
                <a:cubicBezTo>
                  <a:pt x="3370957" y="2626816"/>
                  <a:pt x="3373438" y="2626816"/>
                  <a:pt x="3378398" y="2626816"/>
                </a:cubicBezTo>
                <a:lnTo>
                  <a:pt x="3370957" y="2634258"/>
                </a:lnTo>
                <a:close/>
                <a:moveTo>
                  <a:pt x="5477804" y="2621235"/>
                </a:moveTo>
                <a:cubicBezTo>
                  <a:pt x="5475944" y="2621235"/>
                  <a:pt x="5474394" y="2621856"/>
                  <a:pt x="5473154" y="2623096"/>
                </a:cubicBezTo>
                <a:cubicBezTo>
                  <a:pt x="5470674" y="2625576"/>
                  <a:pt x="5473154" y="2626816"/>
                  <a:pt x="5480595" y="2626816"/>
                </a:cubicBezTo>
                <a:cubicBezTo>
                  <a:pt x="5488037" y="2626816"/>
                  <a:pt x="5489277" y="2625576"/>
                  <a:pt x="5484316" y="2623096"/>
                </a:cubicBezTo>
                <a:cubicBezTo>
                  <a:pt x="5481835" y="2621856"/>
                  <a:pt x="5479665" y="2621235"/>
                  <a:pt x="5477804" y="2621235"/>
                </a:cubicBezTo>
                <a:close/>
                <a:moveTo>
                  <a:pt x="5997773" y="2619375"/>
                </a:moveTo>
                <a:cubicBezTo>
                  <a:pt x="6002734" y="2619375"/>
                  <a:pt x="6005215" y="2621856"/>
                  <a:pt x="6005215" y="2626816"/>
                </a:cubicBezTo>
                <a:lnTo>
                  <a:pt x="5997773" y="2626816"/>
                </a:lnTo>
                <a:cubicBezTo>
                  <a:pt x="5997773" y="2626816"/>
                  <a:pt x="5997773" y="2624336"/>
                  <a:pt x="5997773" y="2619375"/>
                </a:cubicBezTo>
                <a:close/>
                <a:moveTo>
                  <a:pt x="4591347" y="2619375"/>
                </a:moveTo>
                <a:cubicBezTo>
                  <a:pt x="4591347" y="2624336"/>
                  <a:pt x="4593827" y="2626816"/>
                  <a:pt x="4598789" y="2626816"/>
                </a:cubicBezTo>
                <a:cubicBezTo>
                  <a:pt x="4598789" y="2621856"/>
                  <a:pt x="4598789" y="2619375"/>
                  <a:pt x="4598789" y="2619375"/>
                </a:cubicBezTo>
                <a:close/>
                <a:moveTo>
                  <a:pt x="4219277" y="2619375"/>
                </a:moveTo>
                <a:cubicBezTo>
                  <a:pt x="4219277" y="2624336"/>
                  <a:pt x="4220518" y="2626816"/>
                  <a:pt x="4222998" y="2626816"/>
                </a:cubicBezTo>
                <a:cubicBezTo>
                  <a:pt x="4225478" y="2626816"/>
                  <a:pt x="4226719" y="2624336"/>
                  <a:pt x="4226719" y="2619375"/>
                </a:cubicBezTo>
                <a:cubicBezTo>
                  <a:pt x="4221758" y="2619375"/>
                  <a:pt x="4219277" y="2619375"/>
                  <a:pt x="4219277" y="2619375"/>
                </a:cubicBezTo>
                <a:close/>
                <a:moveTo>
                  <a:pt x="4159746" y="2619375"/>
                </a:moveTo>
                <a:lnTo>
                  <a:pt x="4152305" y="2626816"/>
                </a:lnTo>
                <a:lnTo>
                  <a:pt x="4167188" y="2619375"/>
                </a:lnTo>
                <a:close/>
                <a:moveTo>
                  <a:pt x="5742905" y="2615654"/>
                </a:moveTo>
                <a:cubicBezTo>
                  <a:pt x="5741665" y="2615654"/>
                  <a:pt x="5739805" y="2616894"/>
                  <a:pt x="5737324" y="2619375"/>
                </a:cubicBezTo>
                <a:cubicBezTo>
                  <a:pt x="5737324" y="2619375"/>
                  <a:pt x="5739804" y="2619375"/>
                  <a:pt x="5744765" y="2619375"/>
                </a:cubicBezTo>
                <a:cubicBezTo>
                  <a:pt x="5744765" y="2616894"/>
                  <a:pt x="5744146" y="2615654"/>
                  <a:pt x="5742905" y="2615654"/>
                </a:cubicBezTo>
                <a:close/>
                <a:moveTo>
                  <a:pt x="4570884" y="2615654"/>
                </a:moveTo>
                <a:cubicBezTo>
                  <a:pt x="4569643" y="2615654"/>
                  <a:pt x="4569023" y="2616894"/>
                  <a:pt x="4569023" y="2619375"/>
                </a:cubicBezTo>
                <a:cubicBezTo>
                  <a:pt x="4569023" y="2624336"/>
                  <a:pt x="4570264" y="2626816"/>
                  <a:pt x="4572744" y="2626816"/>
                </a:cubicBezTo>
                <a:cubicBezTo>
                  <a:pt x="4575224" y="2626816"/>
                  <a:pt x="4576465" y="2624336"/>
                  <a:pt x="4576465" y="2619375"/>
                </a:cubicBezTo>
                <a:cubicBezTo>
                  <a:pt x="4573984" y="2616894"/>
                  <a:pt x="4572124" y="2615654"/>
                  <a:pt x="4570884" y="2615654"/>
                </a:cubicBezTo>
                <a:close/>
                <a:moveTo>
                  <a:pt x="5953125" y="2611934"/>
                </a:moveTo>
                <a:cubicBezTo>
                  <a:pt x="5958086" y="2611934"/>
                  <a:pt x="5960566" y="2614414"/>
                  <a:pt x="5960566" y="2619375"/>
                </a:cubicBezTo>
                <a:lnTo>
                  <a:pt x="5953125" y="2619375"/>
                </a:lnTo>
                <a:cubicBezTo>
                  <a:pt x="5953125" y="2619375"/>
                  <a:pt x="5953125" y="2616894"/>
                  <a:pt x="5953125" y="2611934"/>
                </a:cubicBezTo>
                <a:close/>
                <a:moveTo>
                  <a:pt x="5822900" y="2611934"/>
                </a:moveTo>
                <a:cubicBezTo>
                  <a:pt x="5820420" y="2611934"/>
                  <a:pt x="5819179" y="2614414"/>
                  <a:pt x="5819179" y="2619375"/>
                </a:cubicBezTo>
                <a:lnTo>
                  <a:pt x="5819179" y="2626816"/>
                </a:lnTo>
                <a:cubicBezTo>
                  <a:pt x="5824141" y="2626816"/>
                  <a:pt x="5826621" y="2624336"/>
                  <a:pt x="5826621" y="2619375"/>
                </a:cubicBezTo>
                <a:cubicBezTo>
                  <a:pt x="5826621" y="2614414"/>
                  <a:pt x="5825380" y="2611934"/>
                  <a:pt x="5822900" y="2611934"/>
                </a:cubicBezTo>
                <a:close/>
                <a:moveTo>
                  <a:pt x="5610820" y="2611934"/>
                </a:moveTo>
                <a:cubicBezTo>
                  <a:pt x="5605859" y="2611934"/>
                  <a:pt x="5603379" y="2614414"/>
                  <a:pt x="5603379" y="2619375"/>
                </a:cubicBezTo>
                <a:lnTo>
                  <a:pt x="5618261" y="2619375"/>
                </a:lnTo>
                <a:cubicBezTo>
                  <a:pt x="5618261" y="2614414"/>
                  <a:pt x="5615781" y="2611934"/>
                  <a:pt x="5610820" y="2611934"/>
                </a:cubicBezTo>
                <a:close/>
                <a:moveTo>
                  <a:pt x="5432226" y="2611934"/>
                </a:moveTo>
                <a:lnTo>
                  <a:pt x="5432226" y="2612864"/>
                </a:lnTo>
                <a:cubicBezTo>
                  <a:pt x="5432226" y="2614724"/>
                  <a:pt x="5432226" y="2616894"/>
                  <a:pt x="5432226" y="2619375"/>
                </a:cubicBezTo>
                <a:cubicBezTo>
                  <a:pt x="5432226" y="2624336"/>
                  <a:pt x="5435947" y="2626816"/>
                  <a:pt x="5443388" y="2626816"/>
                </a:cubicBezTo>
                <a:cubicBezTo>
                  <a:pt x="5450830" y="2626816"/>
                  <a:pt x="5454551" y="2624336"/>
                  <a:pt x="5454551" y="2619375"/>
                </a:cubicBezTo>
                <a:cubicBezTo>
                  <a:pt x="5454551" y="2614414"/>
                  <a:pt x="5454551" y="2611934"/>
                  <a:pt x="5454551" y="2611934"/>
                </a:cubicBezTo>
                <a:cubicBezTo>
                  <a:pt x="5454551" y="2611934"/>
                  <a:pt x="5452070" y="2611934"/>
                  <a:pt x="5447109" y="2611934"/>
                </a:cubicBezTo>
                <a:close/>
                <a:moveTo>
                  <a:pt x="5380136" y="2611934"/>
                </a:moveTo>
                <a:lnTo>
                  <a:pt x="5380136" y="2626816"/>
                </a:lnTo>
                <a:lnTo>
                  <a:pt x="5402461" y="2626816"/>
                </a:lnTo>
                <a:cubicBezTo>
                  <a:pt x="5402461" y="2621856"/>
                  <a:pt x="5399981" y="2619375"/>
                  <a:pt x="5395019" y="2619375"/>
                </a:cubicBezTo>
                <a:cubicBezTo>
                  <a:pt x="5390058" y="2619375"/>
                  <a:pt x="5387578" y="2619375"/>
                  <a:pt x="5387578" y="2619375"/>
                </a:cubicBezTo>
                <a:cubicBezTo>
                  <a:pt x="5387578" y="2614414"/>
                  <a:pt x="5385098" y="2611934"/>
                  <a:pt x="5380136" y="2611934"/>
                </a:cubicBezTo>
                <a:close/>
                <a:moveTo>
                  <a:pt x="4788545" y="2611934"/>
                </a:moveTo>
                <a:cubicBezTo>
                  <a:pt x="4786065" y="2611934"/>
                  <a:pt x="4784824" y="2613174"/>
                  <a:pt x="4784824" y="2615654"/>
                </a:cubicBezTo>
                <a:cubicBezTo>
                  <a:pt x="4784824" y="2618135"/>
                  <a:pt x="4787304" y="2619375"/>
                  <a:pt x="4792265" y="2619375"/>
                </a:cubicBezTo>
                <a:cubicBezTo>
                  <a:pt x="4792265" y="2614414"/>
                  <a:pt x="4791025" y="2611934"/>
                  <a:pt x="4788545" y="2611934"/>
                </a:cubicBezTo>
                <a:close/>
                <a:moveTo>
                  <a:pt x="4397871" y="2611934"/>
                </a:moveTo>
                <a:cubicBezTo>
                  <a:pt x="4402832" y="2616894"/>
                  <a:pt x="4405313" y="2619375"/>
                  <a:pt x="4405313" y="2619375"/>
                </a:cubicBezTo>
                <a:lnTo>
                  <a:pt x="4405313" y="2611934"/>
                </a:lnTo>
                <a:close/>
                <a:moveTo>
                  <a:pt x="5286189" y="2607283"/>
                </a:moveTo>
                <a:cubicBezTo>
                  <a:pt x="5284328" y="2607903"/>
                  <a:pt x="5283398" y="2609453"/>
                  <a:pt x="5283398" y="2611934"/>
                </a:cubicBezTo>
                <a:cubicBezTo>
                  <a:pt x="5283398" y="2611934"/>
                  <a:pt x="5288359" y="2611934"/>
                  <a:pt x="5298281" y="2611934"/>
                </a:cubicBezTo>
                <a:lnTo>
                  <a:pt x="5313164" y="2611934"/>
                </a:lnTo>
                <a:lnTo>
                  <a:pt x="5328047" y="2619375"/>
                </a:lnTo>
                <a:cubicBezTo>
                  <a:pt x="5328047" y="2614414"/>
                  <a:pt x="5325567" y="2610693"/>
                  <a:pt x="5320605" y="2608213"/>
                </a:cubicBezTo>
                <a:cubicBezTo>
                  <a:pt x="5315644" y="2605732"/>
                  <a:pt x="5313164" y="2606973"/>
                  <a:pt x="5313164" y="2611934"/>
                </a:cubicBezTo>
                <a:cubicBezTo>
                  <a:pt x="5308202" y="2611934"/>
                  <a:pt x="5302002" y="2610693"/>
                  <a:pt x="5294560" y="2608213"/>
                </a:cubicBezTo>
                <a:cubicBezTo>
                  <a:pt x="5290840" y="2606973"/>
                  <a:pt x="5288049" y="2606662"/>
                  <a:pt x="5286189" y="2607283"/>
                </a:cubicBezTo>
                <a:close/>
                <a:moveTo>
                  <a:pt x="5923359" y="2604492"/>
                </a:moveTo>
                <a:cubicBezTo>
                  <a:pt x="5923359" y="2604492"/>
                  <a:pt x="5924600" y="2605732"/>
                  <a:pt x="5927080" y="2608213"/>
                </a:cubicBezTo>
                <a:cubicBezTo>
                  <a:pt x="5929560" y="2610693"/>
                  <a:pt x="5930801" y="2611934"/>
                  <a:pt x="5930801" y="2611934"/>
                </a:cubicBezTo>
                <a:lnTo>
                  <a:pt x="5923359" y="2611934"/>
                </a:lnTo>
                <a:close/>
                <a:moveTo>
                  <a:pt x="5633144" y="2604492"/>
                </a:moveTo>
                <a:cubicBezTo>
                  <a:pt x="5628183" y="2604492"/>
                  <a:pt x="5626943" y="2608213"/>
                  <a:pt x="5629424" y="2615654"/>
                </a:cubicBezTo>
                <a:cubicBezTo>
                  <a:pt x="5631904" y="2623096"/>
                  <a:pt x="5635624" y="2624336"/>
                  <a:pt x="5640586" y="2619375"/>
                </a:cubicBezTo>
                <a:close/>
                <a:moveTo>
                  <a:pt x="5573613" y="2604492"/>
                </a:moveTo>
                <a:cubicBezTo>
                  <a:pt x="5573613" y="2609453"/>
                  <a:pt x="5574854" y="2611934"/>
                  <a:pt x="5577334" y="2611934"/>
                </a:cubicBezTo>
                <a:cubicBezTo>
                  <a:pt x="5579814" y="2611934"/>
                  <a:pt x="5581054" y="2609453"/>
                  <a:pt x="5581054" y="2604492"/>
                </a:cubicBezTo>
                <a:cubicBezTo>
                  <a:pt x="5576093" y="2604492"/>
                  <a:pt x="5573613" y="2604492"/>
                  <a:pt x="5573613" y="2604492"/>
                </a:cubicBezTo>
                <a:close/>
                <a:moveTo>
                  <a:pt x="5424785" y="2604492"/>
                </a:moveTo>
                <a:cubicBezTo>
                  <a:pt x="5429746" y="2604492"/>
                  <a:pt x="5432226" y="2605732"/>
                  <a:pt x="5432226" y="2608213"/>
                </a:cubicBezTo>
                <a:lnTo>
                  <a:pt x="5432226" y="2604492"/>
                </a:lnTo>
                <a:close/>
                <a:moveTo>
                  <a:pt x="5246191" y="2604492"/>
                </a:moveTo>
                <a:lnTo>
                  <a:pt x="5253633" y="2611934"/>
                </a:lnTo>
                <a:lnTo>
                  <a:pt x="5261074" y="2604492"/>
                </a:lnTo>
                <a:cubicBezTo>
                  <a:pt x="5261074" y="2604492"/>
                  <a:pt x="5256113" y="2604492"/>
                  <a:pt x="5246191" y="2604492"/>
                </a:cubicBezTo>
                <a:close/>
                <a:moveTo>
                  <a:pt x="4208115" y="2604492"/>
                </a:moveTo>
                <a:cubicBezTo>
                  <a:pt x="4205635" y="2604492"/>
                  <a:pt x="4204395" y="2606973"/>
                  <a:pt x="4204395" y="2611934"/>
                </a:cubicBezTo>
                <a:cubicBezTo>
                  <a:pt x="4209356" y="2611934"/>
                  <a:pt x="4211836" y="2610693"/>
                  <a:pt x="4211836" y="2608213"/>
                </a:cubicBezTo>
                <a:cubicBezTo>
                  <a:pt x="4211836" y="2605732"/>
                  <a:pt x="4210596" y="2604492"/>
                  <a:pt x="4208115" y="2604492"/>
                </a:cubicBezTo>
                <a:close/>
                <a:moveTo>
                  <a:pt x="5744765" y="2597051"/>
                </a:moveTo>
                <a:lnTo>
                  <a:pt x="5744765" y="2604492"/>
                </a:lnTo>
                <a:lnTo>
                  <a:pt x="5759648" y="2604492"/>
                </a:lnTo>
                <a:cubicBezTo>
                  <a:pt x="5759648" y="2604492"/>
                  <a:pt x="5757168" y="2603252"/>
                  <a:pt x="5752207" y="2600771"/>
                </a:cubicBezTo>
                <a:cubicBezTo>
                  <a:pt x="5747245" y="2598291"/>
                  <a:pt x="5744765" y="2597051"/>
                  <a:pt x="5744765" y="2597051"/>
                </a:cubicBezTo>
                <a:close/>
                <a:moveTo>
                  <a:pt x="4762500" y="2597051"/>
                </a:moveTo>
                <a:cubicBezTo>
                  <a:pt x="4762500" y="2602011"/>
                  <a:pt x="4762500" y="2604492"/>
                  <a:pt x="4762500" y="2604492"/>
                </a:cubicBezTo>
                <a:cubicBezTo>
                  <a:pt x="4767461" y="2604492"/>
                  <a:pt x="4769941" y="2604492"/>
                  <a:pt x="4769941" y="2604492"/>
                </a:cubicBezTo>
                <a:cubicBezTo>
                  <a:pt x="4769941" y="2599531"/>
                  <a:pt x="4767461" y="2597051"/>
                  <a:pt x="4762500" y="2597051"/>
                </a:cubicBezTo>
                <a:close/>
                <a:moveTo>
                  <a:pt x="4650879" y="2597051"/>
                </a:moveTo>
                <a:lnTo>
                  <a:pt x="4658320" y="2604492"/>
                </a:lnTo>
                <a:lnTo>
                  <a:pt x="4658320" y="2597051"/>
                </a:lnTo>
                <a:close/>
                <a:moveTo>
                  <a:pt x="3311426" y="2597051"/>
                </a:moveTo>
                <a:cubicBezTo>
                  <a:pt x="3316386" y="2597051"/>
                  <a:pt x="3318867" y="2599531"/>
                  <a:pt x="3318867" y="2604492"/>
                </a:cubicBezTo>
                <a:cubicBezTo>
                  <a:pt x="3318867" y="2604492"/>
                  <a:pt x="3316386" y="2604492"/>
                  <a:pt x="3311426" y="2604492"/>
                </a:cubicBezTo>
                <a:cubicBezTo>
                  <a:pt x="3306465" y="2604492"/>
                  <a:pt x="3303984" y="2604492"/>
                  <a:pt x="3303984" y="2604492"/>
                </a:cubicBezTo>
                <a:cubicBezTo>
                  <a:pt x="3308945" y="2599531"/>
                  <a:pt x="3311426" y="2597051"/>
                  <a:pt x="3311426" y="2597051"/>
                </a:cubicBezTo>
                <a:close/>
                <a:moveTo>
                  <a:pt x="2866802" y="2594725"/>
                </a:moveTo>
                <a:cubicBezTo>
                  <a:pt x="2870523" y="2593795"/>
                  <a:pt x="2879824" y="2597051"/>
                  <a:pt x="2894707" y="2604492"/>
                </a:cubicBezTo>
                <a:cubicBezTo>
                  <a:pt x="2899668" y="2609453"/>
                  <a:pt x="2904629" y="2611934"/>
                  <a:pt x="2909590" y="2611934"/>
                </a:cubicBezTo>
                <a:cubicBezTo>
                  <a:pt x="2914550" y="2606973"/>
                  <a:pt x="2917031" y="2606973"/>
                  <a:pt x="2917031" y="2611934"/>
                </a:cubicBezTo>
                <a:cubicBezTo>
                  <a:pt x="2917031" y="2611934"/>
                  <a:pt x="2920752" y="2614414"/>
                  <a:pt x="2928193" y="2619375"/>
                </a:cubicBezTo>
                <a:cubicBezTo>
                  <a:pt x="2935635" y="2624336"/>
                  <a:pt x="2944316" y="2628056"/>
                  <a:pt x="2954238" y="2630537"/>
                </a:cubicBezTo>
                <a:cubicBezTo>
                  <a:pt x="2964160" y="2633018"/>
                  <a:pt x="2971602" y="2634258"/>
                  <a:pt x="2976562" y="2634258"/>
                </a:cubicBezTo>
                <a:lnTo>
                  <a:pt x="2976562" y="2641699"/>
                </a:lnTo>
                <a:cubicBezTo>
                  <a:pt x="2976562" y="2641699"/>
                  <a:pt x="2965400" y="2639218"/>
                  <a:pt x="2943076" y="2634258"/>
                </a:cubicBezTo>
                <a:cubicBezTo>
                  <a:pt x="2920752" y="2629297"/>
                  <a:pt x="2905869" y="2624336"/>
                  <a:pt x="2898428" y="2619375"/>
                </a:cubicBezTo>
                <a:cubicBezTo>
                  <a:pt x="2890986" y="2614414"/>
                  <a:pt x="2884785" y="2609453"/>
                  <a:pt x="2879824" y="2604492"/>
                </a:cubicBezTo>
                <a:lnTo>
                  <a:pt x="2864941" y="2597051"/>
                </a:lnTo>
                <a:cubicBezTo>
                  <a:pt x="2864941" y="2595811"/>
                  <a:pt x="2865562" y="2595035"/>
                  <a:pt x="2866802" y="2594725"/>
                </a:cubicBezTo>
                <a:close/>
                <a:moveTo>
                  <a:pt x="5229448" y="2593330"/>
                </a:moveTo>
                <a:cubicBezTo>
                  <a:pt x="5228208" y="2593330"/>
                  <a:pt x="5226348" y="2594571"/>
                  <a:pt x="5223867" y="2597051"/>
                </a:cubicBezTo>
                <a:lnTo>
                  <a:pt x="5231308" y="2597051"/>
                </a:lnTo>
                <a:cubicBezTo>
                  <a:pt x="5231308" y="2594571"/>
                  <a:pt x="5230688" y="2593330"/>
                  <a:pt x="5229448" y="2593330"/>
                </a:cubicBezTo>
                <a:close/>
                <a:moveTo>
                  <a:pt x="4351595" y="2592632"/>
                </a:moveTo>
                <a:cubicBezTo>
                  <a:pt x="4350820" y="2592477"/>
                  <a:pt x="4350122" y="2592710"/>
                  <a:pt x="4349502" y="2593330"/>
                </a:cubicBezTo>
                <a:cubicBezTo>
                  <a:pt x="4347022" y="2595811"/>
                  <a:pt x="4345781" y="2598291"/>
                  <a:pt x="4345781" y="2600771"/>
                </a:cubicBezTo>
                <a:cubicBezTo>
                  <a:pt x="4345781" y="2603252"/>
                  <a:pt x="4343301" y="2604492"/>
                  <a:pt x="4338340" y="2604492"/>
                </a:cubicBezTo>
                <a:lnTo>
                  <a:pt x="4338340" y="2611934"/>
                </a:lnTo>
                <a:lnTo>
                  <a:pt x="4345781" y="2619375"/>
                </a:lnTo>
                <a:lnTo>
                  <a:pt x="4353223" y="2619375"/>
                </a:lnTo>
                <a:lnTo>
                  <a:pt x="4368105" y="2626816"/>
                </a:lnTo>
                <a:cubicBezTo>
                  <a:pt x="4373066" y="2626816"/>
                  <a:pt x="4377407" y="2626816"/>
                  <a:pt x="4381128" y="2626816"/>
                </a:cubicBezTo>
                <a:lnTo>
                  <a:pt x="4382988" y="2626816"/>
                </a:lnTo>
                <a:lnTo>
                  <a:pt x="4382988" y="2619375"/>
                </a:lnTo>
                <a:cubicBezTo>
                  <a:pt x="4387949" y="2619375"/>
                  <a:pt x="4390430" y="2618135"/>
                  <a:pt x="4390430" y="2615654"/>
                </a:cubicBezTo>
                <a:cubicBezTo>
                  <a:pt x="4390430" y="2613174"/>
                  <a:pt x="4387949" y="2610693"/>
                  <a:pt x="4382988" y="2608213"/>
                </a:cubicBezTo>
                <a:cubicBezTo>
                  <a:pt x="4378027" y="2605732"/>
                  <a:pt x="4375547" y="2604492"/>
                  <a:pt x="4375547" y="2604492"/>
                </a:cubicBezTo>
                <a:lnTo>
                  <a:pt x="4360664" y="2604492"/>
                </a:lnTo>
                <a:cubicBezTo>
                  <a:pt x="4356943" y="2597051"/>
                  <a:pt x="4353920" y="2593097"/>
                  <a:pt x="4351595" y="2592632"/>
                </a:cubicBezTo>
                <a:close/>
                <a:moveTo>
                  <a:pt x="5796855" y="2589609"/>
                </a:moveTo>
                <a:lnTo>
                  <a:pt x="5796855" y="2597051"/>
                </a:lnTo>
                <a:cubicBezTo>
                  <a:pt x="5796855" y="2597051"/>
                  <a:pt x="5799335" y="2597051"/>
                  <a:pt x="5804297" y="2597051"/>
                </a:cubicBezTo>
                <a:lnTo>
                  <a:pt x="5819179" y="2597051"/>
                </a:lnTo>
                <a:cubicBezTo>
                  <a:pt x="5819179" y="2597051"/>
                  <a:pt x="5817939" y="2595811"/>
                  <a:pt x="5815459" y="2593330"/>
                </a:cubicBezTo>
                <a:cubicBezTo>
                  <a:pt x="5812979" y="2590849"/>
                  <a:pt x="5809258" y="2589609"/>
                  <a:pt x="5804297" y="2589609"/>
                </a:cubicBezTo>
                <a:close/>
                <a:moveTo>
                  <a:pt x="5510361" y="2589609"/>
                </a:moveTo>
                <a:cubicBezTo>
                  <a:pt x="5507881" y="2589609"/>
                  <a:pt x="5506640" y="2590849"/>
                  <a:pt x="5506640" y="2593330"/>
                </a:cubicBezTo>
                <a:cubicBezTo>
                  <a:pt x="5506640" y="2595811"/>
                  <a:pt x="5509120" y="2597051"/>
                  <a:pt x="5514082" y="2597051"/>
                </a:cubicBezTo>
                <a:cubicBezTo>
                  <a:pt x="5514082" y="2592090"/>
                  <a:pt x="5512841" y="2589609"/>
                  <a:pt x="5510361" y="2589609"/>
                </a:cubicBezTo>
                <a:close/>
                <a:moveTo>
                  <a:pt x="5902895" y="2585889"/>
                </a:moveTo>
                <a:cubicBezTo>
                  <a:pt x="5904135" y="2585889"/>
                  <a:pt x="5905996" y="2587129"/>
                  <a:pt x="5908476" y="2589609"/>
                </a:cubicBezTo>
                <a:lnTo>
                  <a:pt x="5901035" y="2597051"/>
                </a:lnTo>
                <a:lnTo>
                  <a:pt x="5893593" y="2597051"/>
                </a:lnTo>
                <a:lnTo>
                  <a:pt x="5901035" y="2589609"/>
                </a:lnTo>
                <a:cubicBezTo>
                  <a:pt x="5901035" y="2587129"/>
                  <a:pt x="5901655" y="2585889"/>
                  <a:pt x="5902895" y="2585889"/>
                </a:cubicBezTo>
                <a:close/>
                <a:moveTo>
                  <a:pt x="5184800" y="2585889"/>
                </a:moveTo>
                <a:cubicBezTo>
                  <a:pt x="5183560" y="2585889"/>
                  <a:pt x="5181699" y="2587129"/>
                  <a:pt x="5179218" y="2589609"/>
                </a:cubicBezTo>
                <a:cubicBezTo>
                  <a:pt x="5184180" y="2589609"/>
                  <a:pt x="5186660" y="2589609"/>
                  <a:pt x="5186660" y="2589609"/>
                </a:cubicBezTo>
                <a:cubicBezTo>
                  <a:pt x="5186660" y="2587129"/>
                  <a:pt x="5186040" y="2585889"/>
                  <a:pt x="5184800" y="2585889"/>
                </a:cubicBezTo>
                <a:close/>
                <a:moveTo>
                  <a:pt x="3830464" y="2585889"/>
                </a:moveTo>
                <a:cubicBezTo>
                  <a:pt x="3829224" y="2585889"/>
                  <a:pt x="3827364" y="2587129"/>
                  <a:pt x="3824883" y="2589609"/>
                </a:cubicBezTo>
                <a:lnTo>
                  <a:pt x="3832324" y="2589609"/>
                </a:lnTo>
                <a:cubicBezTo>
                  <a:pt x="3832324" y="2587129"/>
                  <a:pt x="3831704" y="2585889"/>
                  <a:pt x="3830464" y="2585889"/>
                </a:cubicBezTo>
                <a:close/>
                <a:moveTo>
                  <a:pt x="3410954" y="2585889"/>
                </a:moveTo>
                <a:cubicBezTo>
                  <a:pt x="3412815" y="2585889"/>
                  <a:pt x="3415605" y="2587129"/>
                  <a:pt x="3419326" y="2589609"/>
                </a:cubicBezTo>
                <a:cubicBezTo>
                  <a:pt x="3426767" y="2594570"/>
                  <a:pt x="3430488" y="2597051"/>
                  <a:pt x="3430488" y="2597051"/>
                </a:cubicBezTo>
                <a:lnTo>
                  <a:pt x="3415605" y="2597051"/>
                </a:lnTo>
                <a:lnTo>
                  <a:pt x="3408164" y="2589609"/>
                </a:lnTo>
                <a:cubicBezTo>
                  <a:pt x="3408164" y="2587129"/>
                  <a:pt x="3409094" y="2585889"/>
                  <a:pt x="3410954" y="2585889"/>
                </a:cubicBezTo>
                <a:close/>
                <a:moveTo>
                  <a:pt x="5752207" y="2582168"/>
                </a:moveTo>
                <a:cubicBezTo>
                  <a:pt x="5742285" y="2582168"/>
                  <a:pt x="5739804" y="2584649"/>
                  <a:pt x="5744765" y="2589609"/>
                </a:cubicBezTo>
                <a:cubicBezTo>
                  <a:pt x="5749727" y="2594570"/>
                  <a:pt x="5754687" y="2592090"/>
                  <a:pt x="5759648" y="2582168"/>
                </a:cubicBezTo>
                <a:cubicBezTo>
                  <a:pt x="5759648" y="2582168"/>
                  <a:pt x="5757168" y="2582168"/>
                  <a:pt x="5752207" y="2582168"/>
                </a:cubicBezTo>
                <a:close/>
                <a:moveTo>
                  <a:pt x="5685234" y="2582168"/>
                </a:moveTo>
                <a:cubicBezTo>
                  <a:pt x="5685234" y="2587129"/>
                  <a:pt x="5687714" y="2589609"/>
                  <a:pt x="5692676" y="2589609"/>
                </a:cubicBezTo>
                <a:cubicBezTo>
                  <a:pt x="5692676" y="2589609"/>
                  <a:pt x="5692676" y="2587129"/>
                  <a:pt x="5692676" y="2582168"/>
                </a:cubicBezTo>
                <a:close/>
                <a:moveTo>
                  <a:pt x="5231308" y="2582168"/>
                </a:moveTo>
                <a:cubicBezTo>
                  <a:pt x="5231308" y="2582168"/>
                  <a:pt x="5233788" y="2584649"/>
                  <a:pt x="5238750" y="2589609"/>
                </a:cubicBezTo>
                <a:cubicBezTo>
                  <a:pt x="5243711" y="2594570"/>
                  <a:pt x="5248671" y="2597051"/>
                  <a:pt x="5253633" y="2597051"/>
                </a:cubicBezTo>
                <a:lnTo>
                  <a:pt x="5246191" y="2589609"/>
                </a:lnTo>
                <a:cubicBezTo>
                  <a:pt x="5241230" y="2584649"/>
                  <a:pt x="5241230" y="2582168"/>
                  <a:pt x="5246191" y="2582168"/>
                </a:cubicBezTo>
                <a:lnTo>
                  <a:pt x="5238750" y="2582168"/>
                </a:lnTo>
                <a:cubicBezTo>
                  <a:pt x="5233788" y="2582168"/>
                  <a:pt x="5231308" y="2582168"/>
                  <a:pt x="5231308" y="2582168"/>
                </a:cubicBezTo>
                <a:close/>
                <a:moveTo>
                  <a:pt x="5134570" y="2582168"/>
                </a:moveTo>
                <a:lnTo>
                  <a:pt x="5142011" y="2589609"/>
                </a:lnTo>
                <a:cubicBezTo>
                  <a:pt x="5142011" y="2589609"/>
                  <a:pt x="5142011" y="2588369"/>
                  <a:pt x="5142011" y="2585889"/>
                </a:cubicBezTo>
                <a:cubicBezTo>
                  <a:pt x="5142011" y="2583408"/>
                  <a:pt x="5139531" y="2582168"/>
                  <a:pt x="5134570" y="2582168"/>
                </a:cubicBezTo>
                <a:close/>
                <a:moveTo>
                  <a:pt x="4613672" y="2582168"/>
                </a:moveTo>
                <a:lnTo>
                  <a:pt x="4613672" y="2589609"/>
                </a:lnTo>
                <a:cubicBezTo>
                  <a:pt x="4618633" y="2589609"/>
                  <a:pt x="4621113" y="2587129"/>
                  <a:pt x="4621113" y="2582168"/>
                </a:cubicBezTo>
                <a:close/>
                <a:moveTo>
                  <a:pt x="4494609" y="2582168"/>
                </a:moveTo>
                <a:cubicBezTo>
                  <a:pt x="4494609" y="2582168"/>
                  <a:pt x="4493369" y="2583408"/>
                  <a:pt x="4490888" y="2585889"/>
                </a:cubicBezTo>
                <a:cubicBezTo>
                  <a:pt x="4488408" y="2588369"/>
                  <a:pt x="4489648" y="2589609"/>
                  <a:pt x="4494609" y="2589609"/>
                </a:cubicBezTo>
                <a:cubicBezTo>
                  <a:pt x="4494609" y="2584649"/>
                  <a:pt x="4494609" y="2582168"/>
                  <a:pt x="4494609" y="2582168"/>
                </a:cubicBezTo>
                <a:close/>
                <a:moveTo>
                  <a:pt x="3676055" y="2582168"/>
                </a:moveTo>
                <a:cubicBezTo>
                  <a:pt x="3671094" y="2582168"/>
                  <a:pt x="3668613" y="2584649"/>
                  <a:pt x="3668613" y="2589609"/>
                </a:cubicBezTo>
                <a:lnTo>
                  <a:pt x="3683496" y="2589609"/>
                </a:lnTo>
                <a:close/>
                <a:moveTo>
                  <a:pt x="6235898" y="2574726"/>
                </a:moveTo>
                <a:lnTo>
                  <a:pt x="6258222" y="2582168"/>
                </a:lnTo>
                <a:lnTo>
                  <a:pt x="6243340" y="2582168"/>
                </a:lnTo>
                <a:close/>
                <a:moveTo>
                  <a:pt x="5432226" y="2574726"/>
                </a:moveTo>
                <a:cubicBezTo>
                  <a:pt x="5432226" y="2579687"/>
                  <a:pt x="5434706" y="2582168"/>
                  <a:pt x="5439668" y="2582168"/>
                </a:cubicBezTo>
                <a:cubicBezTo>
                  <a:pt x="5439668" y="2577207"/>
                  <a:pt x="5439668" y="2574726"/>
                  <a:pt x="5439668" y="2574726"/>
                </a:cubicBezTo>
                <a:close/>
                <a:moveTo>
                  <a:pt x="4278809" y="2574726"/>
                </a:moveTo>
                <a:lnTo>
                  <a:pt x="4278809" y="2582168"/>
                </a:lnTo>
                <a:lnTo>
                  <a:pt x="4271367" y="2582168"/>
                </a:lnTo>
                <a:cubicBezTo>
                  <a:pt x="4276328" y="2577207"/>
                  <a:pt x="4278809" y="2574726"/>
                  <a:pt x="4278809" y="2574726"/>
                </a:cubicBezTo>
                <a:close/>
                <a:moveTo>
                  <a:pt x="3728145" y="2574726"/>
                </a:moveTo>
                <a:lnTo>
                  <a:pt x="3720703" y="2582168"/>
                </a:lnTo>
                <a:lnTo>
                  <a:pt x="3735586" y="2582168"/>
                </a:lnTo>
                <a:cubicBezTo>
                  <a:pt x="3735586" y="2587129"/>
                  <a:pt x="3740547" y="2589609"/>
                  <a:pt x="3750469" y="2589609"/>
                </a:cubicBezTo>
                <a:lnTo>
                  <a:pt x="3772793" y="2597051"/>
                </a:lnTo>
                <a:cubicBezTo>
                  <a:pt x="3772793" y="2602011"/>
                  <a:pt x="3778994" y="2605732"/>
                  <a:pt x="3791397" y="2608213"/>
                </a:cubicBezTo>
                <a:cubicBezTo>
                  <a:pt x="3803799" y="2610693"/>
                  <a:pt x="3814961" y="2611934"/>
                  <a:pt x="3824883" y="2611934"/>
                </a:cubicBezTo>
                <a:cubicBezTo>
                  <a:pt x="3824883" y="2611934"/>
                  <a:pt x="3827363" y="2613174"/>
                  <a:pt x="3832324" y="2615654"/>
                </a:cubicBezTo>
                <a:cubicBezTo>
                  <a:pt x="3837285" y="2618135"/>
                  <a:pt x="3839766" y="2619375"/>
                  <a:pt x="3839766" y="2619375"/>
                </a:cubicBezTo>
                <a:lnTo>
                  <a:pt x="3847207" y="2626816"/>
                </a:lnTo>
                <a:lnTo>
                  <a:pt x="3832324" y="2626816"/>
                </a:lnTo>
                <a:cubicBezTo>
                  <a:pt x="3827363" y="2621856"/>
                  <a:pt x="3822402" y="2618135"/>
                  <a:pt x="3817441" y="2615654"/>
                </a:cubicBezTo>
                <a:cubicBezTo>
                  <a:pt x="3812480" y="2613174"/>
                  <a:pt x="3810000" y="2614414"/>
                  <a:pt x="3810000" y="2619375"/>
                </a:cubicBezTo>
                <a:lnTo>
                  <a:pt x="3802559" y="2619375"/>
                </a:lnTo>
                <a:cubicBezTo>
                  <a:pt x="3802559" y="2614414"/>
                  <a:pt x="3800078" y="2611934"/>
                  <a:pt x="3795117" y="2611934"/>
                </a:cubicBezTo>
                <a:cubicBezTo>
                  <a:pt x="3780234" y="2616894"/>
                  <a:pt x="3765352" y="2614414"/>
                  <a:pt x="3750469" y="2604492"/>
                </a:cubicBezTo>
                <a:cubicBezTo>
                  <a:pt x="3750469" y="2604492"/>
                  <a:pt x="3747988" y="2604492"/>
                  <a:pt x="3743027" y="2604492"/>
                </a:cubicBezTo>
                <a:lnTo>
                  <a:pt x="3735586" y="2604492"/>
                </a:lnTo>
                <a:lnTo>
                  <a:pt x="3713262" y="2589609"/>
                </a:lnTo>
                <a:lnTo>
                  <a:pt x="3713262" y="2604492"/>
                </a:lnTo>
                <a:cubicBezTo>
                  <a:pt x="3723183" y="2604492"/>
                  <a:pt x="3728145" y="2605732"/>
                  <a:pt x="3728145" y="2608213"/>
                </a:cubicBezTo>
                <a:cubicBezTo>
                  <a:pt x="3728145" y="2610693"/>
                  <a:pt x="3731865" y="2613174"/>
                  <a:pt x="3739307" y="2615654"/>
                </a:cubicBezTo>
                <a:cubicBezTo>
                  <a:pt x="3746748" y="2618135"/>
                  <a:pt x="3752949" y="2619375"/>
                  <a:pt x="3757910" y="2619375"/>
                </a:cubicBezTo>
                <a:cubicBezTo>
                  <a:pt x="3762871" y="2619375"/>
                  <a:pt x="3766592" y="2620615"/>
                  <a:pt x="3769072" y="2623096"/>
                </a:cubicBezTo>
                <a:cubicBezTo>
                  <a:pt x="3771553" y="2625576"/>
                  <a:pt x="3772793" y="2626816"/>
                  <a:pt x="3772793" y="2626816"/>
                </a:cubicBezTo>
                <a:cubicBezTo>
                  <a:pt x="3782715" y="2631777"/>
                  <a:pt x="3787676" y="2634258"/>
                  <a:pt x="3787676" y="2634258"/>
                </a:cubicBezTo>
                <a:cubicBezTo>
                  <a:pt x="3792637" y="2634258"/>
                  <a:pt x="3795117" y="2634258"/>
                  <a:pt x="3795117" y="2634258"/>
                </a:cubicBezTo>
                <a:lnTo>
                  <a:pt x="3832324" y="2641699"/>
                </a:lnTo>
                <a:cubicBezTo>
                  <a:pt x="3832324" y="2636738"/>
                  <a:pt x="3833565" y="2634258"/>
                  <a:pt x="3836045" y="2634258"/>
                </a:cubicBezTo>
                <a:cubicBezTo>
                  <a:pt x="3838525" y="2634258"/>
                  <a:pt x="3839766" y="2636738"/>
                  <a:pt x="3839766" y="2641699"/>
                </a:cubicBezTo>
                <a:cubicBezTo>
                  <a:pt x="3839766" y="2651621"/>
                  <a:pt x="3852168" y="2656582"/>
                  <a:pt x="3876973" y="2656582"/>
                </a:cubicBezTo>
                <a:lnTo>
                  <a:pt x="3891855" y="2656582"/>
                </a:lnTo>
                <a:lnTo>
                  <a:pt x="3884414" y="2649141"/>
                </a:lnTo>
                <a:lnTo>
                  <a:pt x="3891855" y="2641699"/>
                </a:lnTo>
                <a:cubicBezTo>
                  <a:pt x="3891855" y="2646660"/>
                  <a:pt x="3899297" y="2650381"/>
                  <a:pt x="3914180" y="2652861"/>
                </a:cubicBezTo>
                <a:cubicBezTo>
                  <a:pt x="3929063" y="2655342"/>
                  <a:pt x="3941465" y="2656582"/>
                  <a:pt x="3951387" y="2656582"/>
                </a:cubicBezTo>
                <a:cubicBezTo>
                  <a:pt x="3961309" y="2656582"/>
                  <a:pt x="3968750" y="2656582"/>
                  <a:pt x="3973711" y="2656582"/>
                </a:cubicBezTo>
                <a:cubicBezTo>
                  <a:pt x="3973711" y="2656582"/>
                  <a:pt x="3972471" y="2655342"/>
                  <a:pt x="3969990" y="2652861"/>
                </a:cubicBezTo>
                <a:cubicBezTo>
                  <a:pt x="3967510" y="2650381"/>
                  <a:pt x="3963789" y="2649141"/>
                  <a:pt x="3958828" y="2649141"/>
                </a:cubicBezTo>
                <a:lnTo>
                  <a:pt x="3951387" y="2641699"/>
                </a:lnTo>
                <a:lnTo>
                  <a:pt x="3929063" y="2641699"/>
                </a:lnTo>
                <a:cubicBezTo>
                  <a:pt x="3924101" y="2651621"/>
                  <a:pt x="3919141" y="2649141"/>
                  <a:pt x="3914180" y="2634258"/>
                </a:cubicBezTo>
                <a:lnTo>
                  <a:pt x="3899297" y="2626816"/>
                </a:lnTo>
                <a:cubicBezTo>
                  <a:pt x="3899297" y="2631777"/>
                  <a:pt x="3898057" y="2635498"/>
                  <a:pt x="3895576" y="2637978"/>
                </a:cubicBezTo>
                <a:cubicBezTo>
                  <a:pt x="3893096" y="2640459"/>
                  <a:pt x="3891855" y="2639218"/>
                  <a:pt x="3891855" y="2634258"/>
                </a:cubicBezTo>
                <a:cubicBezTo>
                  <a:pt x="3891855" y="2629297"/>
                  <a:pt x="3891855" y="2626816"/>
                  <a:pt x="3891855" y="2626816"/>
                </a:cubicBezTo>
                <a:lnTo>
                  <a:pt x="3884414" y="2619375"/>
                </a:lnTo>
                <a:cubicBezTo>
                  <a:pt x="3879453" y="2619375"/>
                  <a:pt x="3879453" y="2616894"/>
                  <a:pt x="3884414" y="2611934"/>
                </a:cubicBezTo>
                <a:lnTo>
                  <a:pt x="3899297" y="2611934"/>
                </a:lnTo>
                <a:cubicBezTo>
                  <a:pt x="3899297" y="2616894"/>
                  <a:pt x="3909219" y="2619375"/>
                  <a:pt x="3929063" y="2619375"/>
                </a:cubicBezTo>
                <a:cubicBezTo>
                  <a:pt x="3929063" y="2619375"/>
                  <a:pt x="3929063" y="2621856"/>
                  <a:pt x="3929063" y="2626816"/>
                </a:cubicBezTo>
                <a:cubicBezTo>
                  <a:pt x="3929063" y="2626816"/>
                  <a:pt x="3931543" y="2628056"/>
                  <a:pt x="3936504" y="2630537"/>
                </a:cubicBezTo>
                <a:cubicBezTo>
                  <a:pt x="3941465" y="2633018"/>
                  <a:pt x="3943945" y="2634258"/>
                  <a:pt x="3943945" y="2634258"/>
                </a:cubicBezTo>
                <a:cubicBezTo>
                  <a:pt x="3953867" y="2634258"/>
                  <a:pt x="3960068" y="2635498"/>
                  <a:pt x="3962549" y="2637978"/>
                </a:cubicBezTo>
                <a:cubicBezTo>
                  <a:pt x="3965029" y="2640459"/>
                  <a:pt x="3969990" y="2639218"/>
                  <a:pt x="3977432" y="2634258"/>
                </a:cubicBezTo>
                <a:cubicBezTo>
                  <a:pt x="3984873" y="2629297"/>
                  <a:pt x="3988594" y="2626816"/>
                  <a:pt x="3988594" y="2626816"/>
                </a:cubicBezTo>
                <a:cubicBezTo>
                  <a:pt x="3988594" y="2616894"/>
                  <a:pt x="3971231" y="2611934"/>
                  <a:pt x="3936504" y="2611934"/>
                </a:cubicBezTo>
                <a:cubicBezTo>
                  <a:pt x="3931543" y="2611934"/>
                  <a:pt x="3929063" y="2614414"/>
                  <a:pt x="3929063" y="2619375"/>
                </a:cubicBezTo>
                <a:lnTo>
                  <a:pt x="3929063" y="2611934"/>
                </a:lnTo>
                <a:cubicBezTo>
                  <a:pt x="3919141" y="2606973"/>
                  <a:pt x="3906738" y="2604492"/>
                  <a:pt x="3891855" y="2604492"/>
                </a:cubicBezTo>
                <a:lnTo>
                  <a:pt x="3876973" y="2604492"/>
                </a:lnTo>
                <a:cubicBezTo>
                  <a:pt x="3876973" y="2609453"/>
                  <a:pt x="3872012" y="2611934"/>
                  <a:pt x="3862090" y="2611934"/>
                </a:cubicBezTo>
                <a:cubicBezTo>
                  <a:pt x="3852168" y="2611934"/>
                  <a:pt x="3844727" y="2611934"/>
                  <a:pt x="3839766" y="2611934"/>
                </a:cubicBezTo>
                <a:cubicBezTo>
                  <a:pt x="3829844" y="2606973"/>
                  <a:pt x="3819922" y="2602011"/>
                  <a:pt x="3810000" y="2597051"/>
                </a:cubicBezTo>
                <a:cubicBezTo>
                  <a:pt x="3805039" y="2597051"/>
                  <a:pt x="3798838" y="2595811"/>
                  <a:pt x="3791397" y="2593330"/>
                </a:cubicBezTo>
                <a:cubicBezTo>
                  <a:pt x="3783955" y="2590849"/>
                  <a:pt x="3777754" y="2589609"/>
                  <a:pt x="3772793" y="2589609"/>
                </a:cubicBezTo>
                <a:lnTo>
                  <a:pt x="3735586" y="2582168"/>
                </a:lnTo>
                <a:cubicBezTo>
                  <a:pt x="3735586" y="2582168"/>
                  <a:pt x="3733106" y="2579687"/>
                  <a:pt x="3728145" y="2574726"/>
                </a:cubicBezTo>
                <a:close/>
                <a:moveTo>
                  <a:pt x="5418274" y="2570076"/>
                </a:moveTo>
                <a:cubicBezTo>
                  <a:pt x="5417653" y="2570696"/>
                  <a:pt x="5417343" y="2572246"/>
                  <a:pt x="5417343" y="2574726"/>
                </a:cubicBezTo>
                <a:cubicBezTo>
                  <a:pt x="5422305" y="2574726"/>
                  <a:pt x="5424785" y="2574726"/>
                  <a:pt x="5424785" y="2574726"/>
                </a:cubicBezTo>
                <a:cubicBezTo>
                  <a:pt x="5424785" y="2574726"/>
                  <a:pt x="5423544" y="2573486"/>
                  <a:pt x="5421064" y="2571006"/>
                </a:cubicBezTo>
                <a:cubicBezTo>
                  <a:pt x="5419824" y="2569766"/>
                  <a:pt x="5418894" y="2569456"/>
                  <a:pt x="5418274" y="2570076"/>
                </a:cubicBezTo>
                <a:close/>
                <a:moveTo>
                  <a:pt x="5975449" y="2567285"/>
                </a:moveTo>
                <a:lnTo>
                  <a:pt x="5982890" y="2574726"/>
                </a:lnTo>
                <a:cubicBezTo>
                  <a:pt x="5977929" y="2574726"/>
                  <a:pt x="5975449" y="2574726"/>
                  <a:pt x="5975449" y="2574726"/>
                </a:cubicBezTo>
                <a:close/>
                <a:moveTo>
                  <a:pt x="5722441" y="2567285"/>
                </a:moveTo>
                <a:cubicBezTo>
                  <a:pt x="5722441" y="2567285"/>
                  <a:pt x="5722441" y="2568525"/>
                  <a:pt x="5722441" y="2571006"/>
                </a:cubicBezTo>
                <a:cubicBezTo>
                  <a:pt x="5722441" y="2573486"/>
                  <a:pt x="5719961" y="2574726"/>
                  <a:pt x="5715000" y="2574726"/>
                </a:cubicBezTo>
                <a:cubicBezTo>
                  <a:pt x="5705078" y="2574726"/>
                  <a:pt x="5702597" y="2579687"/>
                  <a:pt x="5707558" y="2589609"/>
                </a:cubicBezTo>
                <a:lnTo>
                  <a:pt x="5700117" y="2597051"/>
                </a:lnTo>
                <a:cubicBezTo>
                  <a:pt x="5695156" y="2597051"/>
                  <a:pt x="5690195" y="2599531"/>
                  <a:pt x="5685234" y="2604492"/>
                </a:cubicBezTo>
                <a:lnTo>
                  <a:pt x="5677793" y="2611934"/>
                </a:lnTo>
                <a:lnTo>
                  <a:pt x="5685234" y="2611934"/>
                </a:lnTo>
                <a:cubicBezTo>
                  <a:pt x="5695156" y="2611934"/>
                  <a:pt x="5700117" y="2611934"/>
                  <a:pt x="5700117" y="2611934"/>
                </a:cubicBezTo>
                <a:cubicBezTo>
                  <a:pt x="5710038" y="2606973"/>
                  <a:pt x="5717480" y="2602011"/>
                  <a:pt x="5722441" y="2597051"/>
                </a:cubicBezTo>
                <a:cubicBezTo>
                  <a:pt x="5722441" y="2597051"/>
                  <a:pt x="5721201" y="2595811"/>
                  <a:pt x="5718720" y="2593330"/>
                </a:cubicBezTo>
                <a:cubicBezTo>
                  <a:pt x="5716240" y="2590849"/>
                  <a:pt x="5715000" y="2587129"/>
                  <a:pt x="5715000" y="2582168"/>
                </a:cubicBezTo>
                <a:lnTo>
                  <a:pt x="5729883" y="2574726"/>
                </a:lnTo>
                <a:cubicBezTo>
                  <a:pt x="5724921" y="2569766"/>
                  <a:pt x="5722441" y="2567285"/>
                  <a:pt x="5722441" y="2567285"/>
                </a:cubicBezTo>
                <a:close/>
                <a:moveTo>
                  <a:pt x="3683496" y="2567285"/>
                </a:moveTo>
                <a:lnTo>
                  <a:pt x="3683496" y="2574726"/>
                </a:lnTo>
                <a:lnTo>
                  <a:pt x="3690937" y="2574726"/>
                </a:lnTo>
                <a:cubicBezTo>
                  <a:pt x="3690937" y="2569766"/>
                  <a:pt x="3688457" y="2567285"/>
                  <a:pt x="3683496" y="2567285"/>
                </a:cubicBezTo>
                <a:close/>
                <a:moveTo>
                  <a:pt x="2787737" y="2565425"/>
                </a:moveTo>
                <a:cubicBezTo>
                  <a:pt x="2804480" y="2565425"/>
                  <a:pt x="2812851" y="2571006"/>
                  <a:pt x="2812851" y="2582168"/>
                </a:cubicBezTo>
                <a:cubicBezTo>
                  <a:pt x="2812851" y="2582168"/>
                  <a:pt x="2815332" y="2582168"/>
                  <a:pt x="2820293" y="2582168"/>
                </a:cubicBezTo>
                <a:lnTo>
                  <a:pt x="2827734" y="2582168"/>
                </a:lnTo>
                <a:lnTo>
                  <a:pt x="2835176" y="2597051"/>
                </a:lnTo>
                <a:cubicBezTo>
                  <a:pt x="2835176" y="2597051"/>
                  <a:pt x="2832695" y="2597051"/>
                  <a:pt x="2827734" y="2597051"/>
                </a:cubicBezTo>
                <a:cubicBezTo>
                  <a:pt x="2822774" y="2597051"/>
                  <a:pt x="2817812" y="2597051"/>
                  <a:pt x="2812851" y="2597051"/>
                </a:cubicBezTo>
                <a:cubicBezTo>
                  <a:pt x="2797969" y="2592090"/>
                  <a:pt x="2790527" y="2592090"/>
                  <a:pt x="2790527" y="2597051"/>
                </a:cubicBezTo>
                <a:lnTo>
                  <a:pt x="2775644" y="2604492"/>
                </a:lnTo>
                <a:cubicBezTo>
                  <a:pt x="2770684" y="2599531"/>
                  <a:pt x="2768203" y="2597051"/>
                  <a:pt x="2768203" y="2597051"/>
                </a:cubicBezTo>
                <a:cubicBezTo>
                  <a:pt x="2758281" y="2592090"/>
                  <a:pt x="2750840" y="2587129"/>
                  <a:pt x="2745879" y="2582168"/>
                </a:cubicBezTo>
                <a:cubicBezTo>
                  <a:pt x="2745879" y="2572246"/>
                  <a:pt x="2758281" y="2572246"/>
                  <a:pt x="2783086" y="2582168"/>
                </a:cubicBezTo>
                <a:lnTo>
                  <a:pt x="2775644" y="2567285"/>
                </a:lnTo>
                <a:lnTo>
                  <a:pt x="2768203" y="2567285"/>
                </a:lnTo>
                <a:cubicBezTo>
                  <a:pt x="2775644" y="2566045"/>
                  <a:pt x="2782156" y="2565425"/>
                  <a:pt x="2787737" y="2565425"/>
                </a:cubicBezTo>
                <a:close/>
                <a:moveTo>
                  <a:pt x="3774653" y="2561704"/>
                </a:moveTo>
                <a:cubicBezTo>
                  <a:pt x="3770933" y="2561704"/>
                  <a:pt x="3767832" y="2562324"/>
                  <a:pt x="3765352" y="2563564"/>
                </a:cubicBezTo>
                <a:cubicBezTo>
                  <a:pt x="3760391" y="2566045"/>
                  <a:pt x="3757910" y="2567285"/>
                  <a:pt x="3757910" y="2567285"/>
                </a:cubicBezTo>
                <a:cubicBezTo>
                  <a:pt x="3757910" y="2567285"/>
                  <a:pt x="3760391" y="2569766"/>
                  <a:pt x="3765352" y="2574726"/>
                </a:cubicBezTo>
                <a:cubicBezTo>
                  <a:pt x="3775273" y="2579687"/>
                  <a:pt x="3780234" y="2582168"/>
                  <a:pt x="3780234" y="2582168"/>
                </a:cubicBezTo>
                <a:cubicBezTo>
                  <a:pt x="3780234" y="2582168"/>
                  <a:pt x="3782715" y="2579687"/>
                  <a:pt x="3787676" y="2574726"/>
                </a:cubicBezTo>
                <a:cubicBezTo>
                  <a:pt x="3792637" y="2574726"/>
                  <a:pt x="3795117" y="2574726"/>
                  <a:pt x="3795117" y="2574726"/>
                </a:cubicBezTo>
                <a:lnTo>
                  <a:pt x="3810000" y="2567285"/>
                </a:lnTo>
                <a:cubicBezTo>
                  <a:pt x="3805039" y="2567285"/>
                  <a:pt x="3797598" y="2566045"/>
                  <a:pt x="3787676" y="2563564"/>
                </a:cubicBezTo>
                <a:cubicBezTo>
                  <a:pt x="3782715" y="2562324"/>
                  <a:pt x="3778374" y="2561704"/>
                  <a:pt x="3774653" y="2561704"/>
                </a:cubicBezTo>
                <a:close/>
                <a:moveTo>
                  <a:pt x="5759648" y="2559844"/>
                </a:moveTo>
                <a:cubicBezTo>
                  <a:pt x="5759648" y="2559844"/>
                  <a:pt x="5760889" y="2561084"/>
                  <a:pt x="5763369" y="2563564"/>
                </a:cubicBezTo>
                <a:cubicBezTo>
                  <a:pt x="5765849" y="2566045"/>
                  <a:pt x="5767090" y="2567285"/>
                  <a:pt x="5767090" y="2567285"/>
                </a:cubicBezTo>
                <a:cubicBezTo>
                  <a:pt x="5772051" y="2567285"/>
                  <a:pt x="5774531" y="2566045"/>
                  <a:pt x="5774531" y="2563564"/>
                </a:cubicBezTo>
                <a:cubicBezTo>
                  <a:pt x="5774531" y="2561084"/>
                  <a:pt x="5772051" y="2559844"/>
                  <a:pt x="5767090" y="2559844"/>
                </a:cubicBezTo>
                <a:cubicBezTo>
                  <a:pt x="5762128" y="2559844"/>
                  <a:pt x="5759648" y="2559844"/>
                  <a:pt x="5759648" y="2559844"/>
                </a:cubicBezTo>
                <a:close/>
                <a:moveTo>
                  <a:pt x="5659189" y="2559844"/>
                </a:moveTo>
                <a:cubicBezTo>
                  <a:pt x="5636865" y="2559844"/>
                  <a:pt x="5625703" y="2562324"/>
                  <a:pt x="5625703" y="2567285"/>
                </a:cubicBezTo>
                <a:cubicBezTo>
                  <a:pt x="5625703" y="2567285"/>
                  <a:pt x="5626943" y="2568525"/>
                  <a:pt x="5629424" y="2571006"/>
                </a:cubicBezTo>
                <a:cubicBezTo>
                  <a:pt x="5631904" y="2573486"/>
                  <a:pt x="5634385" y="2574726"/>
                  <a:pt x="5636865" y="2574726"/>
                </a:cubicBezTo>
                <a:cubicBezTo>
                  <a:pt x="5639345" y="2574726"/>
                  <a:pt x="5640586" y="2574726"/>
                  <a:pt x="5640586" y="2574726"/>
                </a:cubicBezTo>
                <a:cubicBezTo>
                  <a:pt x="5640586" y="2574726"/>
                  <a:pt x="5640586" y="2577207"/>
                  <a:pt x="5640586" y="2582168"/>
                </a:cubicBezTo>
                <a:cubicBezTo>
                  <a:pt x="5640586" y="2582168"/>
                  <a:pt x="5644306" y="2580928"/>
                  <a:pt x="5651748" y="2578447"/>
                </a:cubicBezTo>
                <a:cubicBezTo>
                  <a:pt x="5659189" y="2575967"/>
                  <a:pt x="5666631" y="2574726"/>
                  <a:pt x="5674072" y="2574726"/>
                </a:cubicBezTo>
                <a:cubicBezTo>
                  <a:pt x="5681513" y="2574726"/>
                  <a:pt x="5685234" y="2573486"/>
                  <a:pt x="5685234" y="2571006"/>
                </a:cubicBezTo>
                <a:cubicBezTo>
                  <a:pt x="5685234" y="2568525"/>
                  <a:pt x="5686475" y="2566045"/>
                  <a:pt x="5688955" y="2563564"/>
                </a:cubicBezTo>
                <a:cubicBezTo>
                  <a:pt x="5691435" y="2561084"/>
                  <a:pt x="5681513" y="2559844"/>
                  <a:pt x="5659189" y="2559844"/>
                </a:cubicBezTo>
                <a:close/>
                <a:moveTo>
                  <a:pt x="4621113" y="2559844"/>
                </a:moveTo>
                <a:lnTo>
                  <a:pt x="4613672" y="2567285"/>
                </a:lnTo>
                <a:lnTo>
                  <a:pt x="4621113" y="2567285"/>
                </a:lnTo>
                <a:cubicBezTo>
                  <a:pt x="4616152" y="2567285"/>
                  <a:pt x="4613672" y="2569766"/>
                  <a:pt x="4613672" y="2574726"/>
                </a:cubicBezTo>
                <a:cubicBezTo>
                  <a:pt x="4618633" y="2574726"/>
                  <a:pt x="4621113" y="2574726"/>
                  <a:pt x="4621113" y="2574726"/>
                </a:cubicBezTo>
                <a:cubicBezTo>
                  <a:pt x="4621113" y="2574726"/>
                  <a:pt x="4622354" y="2573486"/>
                  <a:pt x="4624834" y="2571006"/>
                </a:cubicBezTo>
                <a:cubicBezTo>
                  <a:pt x="4627314" y="2568525"/>
                  <a:pt x="4628554" y="2566045"/>
                  <a:pt x="4628554" y="2563564"/>
                </a:cubicBezTo>
                <a:cubicBezTo>
                  <a:pt x="4628554" y="2561084"/>
                  <a:pt x="4626074" y="2559844"/>
                  <a:pt x="4621113" y="2559844"/>
                </a:cubicBezTo>
                <a:close/>
                <a:moveTo>
                  <a:pt x="4152305" y="2559844"/>
                </a:moveTo>
                <a:cubicBezTo>
                  <a:pt x="4147344" y="2559844"/>
                  <a:pt x="4144863" y="2561084"/>
                  <a:pt x="4144863" y="2563564"/>
                </a:cubicBezTo>
                <a:cubicBezTo>
                  <a:pt x="4144863" y="2566045"/>
                  <a:pt x="4147344" y="2567285"/>
                  <a:pt x="4152305" y="2567285"/>
                </a:cubicBezTo>
                <a:lnTo>
                  <a:pt x="4144863" y="2574726"/>
                </a:lnTo>
                <a:cubicBezTo>
                  <a:pt x="4144863" y="2574726"/>
                  <a:pt x="4147344" y="2574726"/>
                  <a:pt x="4152305" y="2574726"/>
                </a:cubicBezTo>
                <a:cubicBezTo>
                  <a:pt x="4152305" y="2574726"/>
                  <a:pt x="4152305" y="2572246"/>
                  <a:pt x="4152305" y="2567285"/>
                </a:cubicBezTo>
                <a:cubicBezTo>
                  <a:pt x="4157266" y="2567285"/>
                  <a:pt x="4159746" y="2566045"/>
                  <a:pt x="4159746" y="2563564"/>
                </a:cubicBezTo>
                <a:cubicBezTo>
                  <a:pt x="4159746" y="2561084"/>
                  <a:pt x="4157266" y="2559844"/>
                  <a:pt x="4152305" y="2559844"/>
                </a:cubicBezTo>
                <a:close/>
                <a:moveTo>
                  <a:pt x="3214687" y="2559844"/>
                </a:moveTo>
                <a:cubicBezTo>
                  <a:pt x="3209727" y="2559844"/>
                  <a:pt x="3207246" y="2561084"/>
                  <a:pt x="3207246" y="2563564"/>
                </a:cubicBezTo>
                <a:cubicBezTo>
                  <a:pt x="3207246" y="2566045"/>
                  <a:pt x="3208486" y="2567285"/>
                  <a:pt x="3210967" y="2567285"/>
                </a:cubicBezTo>
                <a:cubicBezTo>
                  <a:pt x="3213447" y="2567285"/>
                  <a:pt x="3214687" y="2564804"/>
                  <a:pt x="3214687" y="2559844"/>
                </a:cubicBezTo>
                <a:close/>
                <a:moveTo>
                  <a:pt x="4576465" y="2552402"/>
                </a:moveTo>
                <a:cubicBezTo>
                  <a:pt x="4576465" y="2552402"/>
                  <a:pt x="4577705" y="2553642"/>
                  <a:pt x="4580185" y="2556123"/>
                </a:cubicBezTo>
                <a:cubicBezTo>
                  <a:pt x="4582665" y="2558604"/>
                  <a:pt x="4583906" y="2559844"/>
                  <a:pt x="4583906" y="2559844"/>
                </a:cubicBezTo>
                <a:lnTo>
                  <a:pt x="4591347" y="2552402"/>
                </a:lnTo>
                <a:close/>
                <a:moveTo>
                  <a:pt x="4196953" y="2552402"/>
                </a:moveTo>
                <a:cubicBezTo>
                  <a:pt x="4191992" y="2557363"/>
                  <a:pt x="4191992" y="2562324"/>
                  <a:pt x="4196953" y="2567285"/>
                </a:cubicBezTo>
                <a:cubicBezTo>
                  <a:pt x="4196953" y="2567285"/>
                  <a:pt x="4199434" y="2567285"/>
                  <a:pt x="4204395" y="2567285"/>
                </a:cubicBezTo>
                <a:cubicBezTo>
                  <a:pt x="4204395" y="2567285"/>
                  <a:pt x="4213076" y="2571006"/>
                  <a:pt x="4230439" y="2578447"/>
                </a:cubicBezTo>
                <a:cubicBezTo>
                  <a:pt x="4247803" y="2585889"/>
                  <a:pt x="4256484" y="2592090"/>
                  <a:pt x="4256484" y="2597051"/>
                </a:cubicBezTo>
                <a:cubicBezTo>
                  <a:pt x="4256484" y="2597051"/>
                  <a:pt x="4261445" y="2597051"/>
                  <a:pt x="4271367" y="2597051"/>
                </a:cubicBezTo>
                <a:cubicBezTo>
                  <a:pt x="4281289" y="2597051"/>
                  <a:pt x="4286250" y="2598291"/>
                  <a:pt x="4286250" y="2600771"/>
                </a:cubicBezTo>
                <a:cubicBezTo>
                  <a:pt x="4286250" y="2603252"/>
                  <a:pt x="4288730" y="2604492"/>
                  <a:pt x="4293691" y="2604492"/>
                </a:cubicBezTo>
                <a:cubicBezTo>
                  <a:pt x="4298652" y="2604492"/>
                  <a:pt x="4303613" y="2602011"/>
                  <a:pt x="4308574" y="2597051"/>
                </a:cubicBezTo>
                <a:lnTo>
                  <a:pt x="4316016" y="2589609"/>
                </a:lnTo>
                <a:cubicBezTo>
                  <a:pt x="4320977" y="2584649"/>
                  <a:pt x="4323457" y="2584649"/>
                  <a:pt x="4323457" y="2589609"/>
                </a:cubicBezTo>
                <a:lnTo>
                  <a:pt x="4330898" y="2582168"/>
                </a:lnTo>
                <a:cubicBezTo>
                  <a:pt x="4325937" y="2577207"/>
                  <a:pt x="4322217" y="2575967"/>
                  <a:pt x="4319736" y="2578447"/>
                </a:cubicBezTo>
                <a:cubicBezTo>
                  <a:pt x="4317256" y="2580928"/>
                  <a:pt x="4316016" y="2579687"/>
                  <a:pt x="4316016" y="2574726"/>
                </a:cubicBezTo>
                <a:cubicBezTo>
                  <a:pt x="4316016" y="2569766"/>
                  <a:pt x="4311055" y="2569766"/>
                  <a:pt x="4301133" y="2574726"/>
                </a:cubicBezTo>
                <a:cubicBezTo>
                  <a:pt x="4296172" y="2574726"/>
                  <a:pt x="4292451" y="2574726"/>
                  <a:pt x="4289971" y="2574726"/>
                </a:cubicBezTo>
                <a:cubicBezTo>
                  <a:pt x="4287490" y="2574726"/>
                  <a:pt x="4285010" y="2573486"/>
                  <a:pt x="4282529" y="2571006"/>
                </a:cubicBezTo>
                <a:cubicBezTo>
                  <a:pt x="4280049" y="2568525"/>
                  <a:pt x="4276328" y="2567285"/>
                  <a:pt x="4271367" y="2567285"/>
                </a:cubicBezTo>
                <a:cubicBezTo>
                  <a:pt x="4266406" y="2567285"/>
                  <a:pt x="4262685" y="2564804"/>
                  <a:pt x="4260205" y="2559844"/>
                </a:cubicBezTo>
                <a:cubicBezTo>
                  <a:pt x="4257725" y="2554883"/>
                  <a:pt x="4250283" y="2552402"/>
                  <a:pt x="4237881" y="2552402"/>
                </a:cubicBezTo>
                <a:cubicBezTo>
                  <a:pt x="4225478" y="2552402"/>
                  <a:pt x="4218037" y="2553642"/>
                  <a:pt x="4215557" y="2556123"/>
                </a:cubicBezTo>
                <a:cubicBezTo>
                  <a:pt x="4213076" y="2558604"/>
                  <a:pt x="4209356" y="2559844"/>
                  <a:pt x="4204395" y="2559844"/>
                </a:cubicBezTo>
                <a:cubicBezTo>
                  <a:pt x="4199434" y="2559844"/>
                  <a:pt x="4196953" y="2557363"/>
                  <a:pt x="4196953" y="2552402"/>
                </a:cubicBezTo>
                <a:close/>
                <a:moveTo>
                  <a:pt x="4182070" y="2552402"/>
                </a:moveTo>
                <a:cubicBezTo>
                  <a:pt x="4182070" y="2557363"/>
                  <a:pt x="4183311" y="2559844"/>
                  <a:pt x="4185791" y="2559844"/>
                </a:cubicBezTo>
                <a:cubicBezTo>
                  <a:pt x="4188271" y="2559844"/>
                  <a:pt x="4189512" y="2558604"/>
                  <a:pt x="4189512" y="2556123"/>
                </a:cubicBezTo>
                <a:cubicBezTo>
                  <a:pt x="4189512" y="2553642"/>
                  <a:pt x="4187031" y="2552402"/>
                  <a:pt x="4182070" y="2552402"/>
                </a:cubicBezTo>
                <a:close/>
                <a:moveTo>
                  <a:pt x="3728145" y="2552402"/>
                </a:moveTo>
                <a:cubicBezTo>
                  <a:pt x="3728145" y="2552402"/>
                  <a:pt x="3730625" y="2554883"/>
                  <a:pt x="3735586" y="2559844"/>
                </a:cubicBezTo>
                <a:cubicBezTo>
                  <a:pt x="3740547" y="2559844"/>
                  <a:pt x="3740547" y="2558604"/>
                  <a:pt x="3735586" y="2556123"/>
                </a:cubicBezTo>
                <a:cubicBezTo>
                  <a:pt x="3730625" y="2553642"/>
                  <a:pt x="3728145" y="2552402"/>
                  <a:pt x="3728145" y="2552402"/>
                </a:cubicBezTo>
                <a:close/>
                <a:moveTo>
                  <a:pt x="3311426" y="2552402"/>
                </a:moveTo>
                <a:lnTo>
                  <a:pt x="3318867" y="2559844"/>
                </a:lnTo>
                <a:cubicBezTo>
                  <a:pt x="3323828" y="2559844"/>
                  <a:pt x="3323828" y="2557363"/>
                  <a:pt x="3318867" y="2552402"/>
                </a:cubicBezTo>
                <a:close/>
                <a:moveTo>
                  <a:pt x="3577456" y="2548682"/>
                </a:moveTo>
                <a:cubicBezTo>
                  <a:pt x="3571255" y="2548682"/>
                  <a:pt x="3566914" y="2549922"/>
                  <a:pt x="3564433" y="2552402"/>
                </a:cubicBezTo>
                <a:cubicBezTo>
                  <a:pt x="3564433" y="2552402"/>
                  <a:pt x="3570635" y="2554883"/>
                  <a:pt x="3583037" y="2559844"/>
                </a:cubicBezTo>
                <a:cubicBezTo>
                  <a:pt x="3595439" y="2564804"/>
                  <a:pt x="3609082" y="2568525"/>
                  <a:pt x="3623965" y="2571006"/>
                </a:cubicBezTo>
                <a:cubicBezTo>
                  <a:pt x="3638848" y="2573486"/>
                  <a:pt x="3647529" y="2574726"/>
                  <a:pt x="3650010" y="2574726"/>
                </a:cubicBezTo>
                <a:cubicBezTo>
                  <a:pt x="3652490" y="2574726"/>
                  <a:pt x="3652490" y="2573486"/>
                  <a:pt x="3650010" y="2571006"/>
                </a:cubicBezTo>
                <a:cubicBezTo>
                  <a:pt x="3647529" y="2568525"/>
                  <a:pt x="3643809" y="2567285"/>
                  <a:pt x="3638848" y="2567285"/>
                </a:cubicBezTo>
                <a:cubicBezTo>
                  <a:pt x="3633887" y="2567285"/>
                  <a:pt x="3631406" y="2567285"/>
                  <a:pt x="3631406" y="2567285"/>
                </a:cubicBezTo>
                <a:cubicBezTo>
                  <a:pt x="3631406" y="2562324"/>
                  <a:pt x="3621484" y="2557363"/>
                  <a:pt x="3601641" y="2552402"/>
                </a:cubicBezTo>
                <a:cubicBezTo>
                  <a:pt x="3591718" y="2549922"/>
                  <a:pt x="3583657" y="2548682"/>
                  <a:pt x="3577456" y="2548682"/>
                </a:cubicBezTo>
                <a:close/>
                <a:moveTo>
                  <a:pt x="5604309" y="2547751"/>
                </a:moveTo>
                <a:cubicBezTo>
                  <a:pt x="5602448" y="2547132"/>
                  <a:pt x="5600898" y="2547442"/>
                  <a:pt x="5599658" y="2548682"/>
                </a:cubicBezTo>
                <a:cubicBezTo>
                  <a:pt x="5597178" y="2551162"/>
                  <a:pt x="5598417" y="2554883"/>
                  <a:pt x="5603379" y="2559844"/>
                </a:cubicBezTo>
                <a:lnTo>
                  <a:pt x="5610820" y="2567285"/>
                </a:lnTo>
                <a:cubicBezTo>
                  <a:pt x="5615781" y="2562324"/>
                  <a:pt x="5615781" y="2557363"/>
                  <a:pt x="5610820" y="2552402"/>
                </a:cubicBezTo>
                <a:cubicBezTo>
                  <a:pt x="5608339" y="2549922"/>
                  <a:pt x="5606169" y="2548372"/>
                  <a:pt x="5604309" y="2547751"/>
                </a:cubicBezTo>
                <a:close/>
                <a:moveTo>
                  <a:pt x="4508562" y="2547751"/>
                </a:moveTo>
                <a:cubicBezTo>
                  <a:pt x="4507941" y="2547132"/>
                  <a:pt x="4507011" y="2547442"/>
                  <a:pt x="4505771" y="2548682"/>
                </a:cubicBezTo>
                <a:cubicBezTo>
                  <a:pt x="4503291" y="2551162"/>
                  <a:pt x="4502051" y="2552402"/>
                  <a:pt x="4502051" y="2552402"/>
                </a:cubicBezTo>
                <a:lnTo>
                  <a:pt x="4509492" y="2552402"/>
                </a:lnTo>
                <a:cubicBezTo>
                  <a:pt x="4509492" y="2549922"/>
                  <a:pt x="4509181" y="2548372"/>
                  <a:pt x="4508562" y="2547751"/>
                </a:cubicBezTo>
                <a:close/>
                <a:moveTo>
                  <a:pt x="5945683" y="2544961"/>
                </a:moveTo>
                <a:cubicBezTo>
                  <a:pt x="5945683" y="2544961"/>
                  <a:pt x="5946924" y="2544961"/>
                  <a:pt x="5949404" y="2544961"/>
                </a:cubicBezTo>
                <a:cubicBezTo>
                  <a:pt x="5951884" y="2544961"/>
                  <a:pt x="5958086" y="2544961"/>
                  <a:pt x="5968008" y="2544961"/>
                </a:cubicBezTo>
                <a:cubicBezTo>
                  <a:pt x="5982890" y="2549922"/>
                  <a:pt x="5991572" y="2553642"/>
                  <a:pt x="5994052" y="2556123"/>
                </a:cubicBezTo>
                <a:cubicBezTo>
                  <a:pt x="5996533" y="2558604"/>
                  <a:pt x="6000253" y="2559844"/>
                  <a:pt x="6005215" y="2559844"/>
                </a:cubicBezTo>
                <a:cubicBezTo>
                  <a:pt x="6010176" y="2559844"/>
                  <a:pt x="6012656" y="2561084"/>
                  <a:pt x="6012656" y="2563564"/>
                </a:cubicBezTo>
                <a:cubicBezTo>
                  <a:pt x="6012656" y="2566045"/>
                  <a:pt x="6015136" y="2567285"/>
                  <a:pt x="6020097" y="2567285"/>
                </a:cubicBezTo>
                <a:cubicBezTo>
                  <a:pt x="6025059" y="2567285"/>
                  <a:pt x="6027539" y="2569766"/>
                  <a:pt x="6027539" y="2574726"/>
                </a:cubicBezTo>
                <a:cubicBezTo>
                  <a:pt x="6017617" y="2574726"/>
                  <a:pt x="6012656" y="2572246"/>
                  <a:pt x="6012656" y="2567285"/>
                </a:cubicBezTo>
                <a:cubicBezTo>
                  <a:pt x="6007695" y="2567285"/>
                  <a:pt x="5990332" y="2564804"/>
                  <a:pt x="5960566" y="2559844"/>
                </a:cubicBezTo>
                <a:cubicBezTo>
                  <a:pt x="5955605" y="2554883"/>
                  <a:pt x="5953125" y="2554883"/>
                  <a:pt x="5953125" y="2559844"/>
                </a:cubicBezTo>
                <a:cubicBezTo>
                  <a:pt x="5953125" y="2564804"/>
                  <a:pt x="5951884" y="2567285"/>
                  <a:pt x="5949404" y="2567285"/>
                </a:cubicBezTo>
                <a:cubicBezTo>
                  <a:pt x="5946924" y="2567285"/>
                  <a:pt x="5945683" y="2564804"/>
                  <a:pt x="5945683" y="2559844"/>
                </a:cubicBezTo>
                <a:cubicBezTo>
                  <a:pt x="5945683" y="2554883"/>
                  <a:pt x="5945683" y="2552402"/>
                  <a:pt x="5945683" y="2552402"/>
                </a:cubicBezTo>
                <a:close/>
                <a:moveTo>
                  <a:pt x="5573613" y="2544961"/>
                </a:moveTo>
                <a:lnTo>
                  <a:pt x="5566172" y="2552402"/>
                </a:lnTo>
                <a:cubicBezTo>
                  <a:pt x="5566172" y="2552402"/>
                  <a:pt x="5568652" y="2552402"/>
                  <a:pt x="5573613" y="2552402"/>
                </a:cubicBezTo>
                <a:cubicBezTo>
                  <a:pt x="5573613" y="2547442"/>
                  <a:pt x="5573613" y="2544961"/>
                  <a:pt x="5573613" y="2544961"/>
                </a:cubicBezTo>
                <a:close/>
                <a:moveTo>
                  <a:pt x="4100215" y="2544961"/>
                </a:moveTo>
                <a:lnTo>
                  <a:pt x="4107656" y="2552402"/>
                </a:lnTo>
                <a:lnTo>
                  <a:pt x="4137422" y="2559844"/>
                </a:lnTo>
                <a:lnTo>
                  <a:pt x="4129980" y="2552402"/>
                </a:lnTo>
                <a:cubicBezTo>
                  <a:pt x="4125019" y="2552402"/>
                  <a:pt x="4121299" y="2551162"/>
                  <a:pt x="4118818" y="2548682"/>
                </a:cubicBezTo>
                <a:cubicBezTo>
                  <a:pt x="4116338" y="2546201"/>
                  <a:pt x="4113857" y="2544961"/>
                  <a:pt x="4111377" y="2544961"/>
                </a:cubicBezTo>
                <a:cubicBezTo>
                  <a:pt x="4108897" y="2544961"/>
                  <a:pt x="4107656" y="2544961"/>
                  <a:pt x="4107656" y="2544961"/>
                </a:cubicBezTo>
                <a:cubicBezTo>
                  <a:pt x="4102695" y="2544961"/>
                  <a:pt x="4100215" y="2544961"/>
                  <a:pt x="4100215" y="2544961"/>
                </a:cubicBezTo>
                <a:close/>
                <a:moveTo>
                  <a:pt x="3713262" y="2544961"/>
                </a:moveTo>
                <a:cubicBezTo>
                  <a:pt x="3708301" y="2544961"/>
                  <a:pt x="3704580" y="2546201"/>
                  <a:pt x="3702100" y="2548682"/>
                </a:cubicBezTo>
                <a:cubicBezTo>
                  <a:pt x="3699619" y="2551162"/>
                  <a:pt x="3700859" y="2552402"/>
                  <a:pt x="3705820" y="2552402"/>
                </a:cubicBezTo>
                <a:cubicBezTo>
                  <a:pt x="3710781" y="2557363"/>
                  <a:pt x="3713262" y="2557363"/>
                  <a:pt x="3713262" y="2552402"/>
                </a:cubicBezTo>
                <a:cubicBezTo>
                  <a:pt x="3713262" y="2552402"/>
                  <a:pt x="3713262" y="2549922"/>
                  <a:pt x="3713262" y="2544961"/>
                </a:cubicBezTo>
                <a:close/>
                <a:moveTo>
                  <a:pt x="3117949" y="2544961"/>
                </a:moveTo>
                <a:cubicBezTo>
                  <a:pt x="3122910" y="2554883"/>
                  <a:pt x="3127871" y="2557363"/>
                  <a:pt x="3132832" y="2552402"/>
                </a:cubicBezTo>
                <a:lnTo>
                  <a:pt x="3132832" y="2544961"/>
                </a:lnTo>
                <a:cubicBezTo>
                  <a:pt x="3127871" y="2544961"/>
                  <a:pt x="3125391" y="2544961"/>
                  <a:pt x="3125391" y="2544961"/>
                </a:cubicBezTo>
                <a:cubicBezTo>
                  <a:pt x="3120430" y="2544961"/>
                  <a:pt x="3117949" y="2544961"/>
                  <a:pt x="3117949" y="2544961"/>
                </a:cubicBezTo>
                <a:close/>
                <a:moveTo>
                  <a:pt x="5671281" y="2540310"/>
                </a:moveTo>
                <a:cubicBezTo>
                  <a:pt x="5669421" y="2539690"/>
                  <a:pt x="5667871" y="2540000"/>
                  <a:pt x="5666631" y="2541240"/>
                </a:cubicBezTo>
                <a:cubicBezTo>
                  <a:pt x="5664151" y="2543721"/>
                  <a:pt x="5655468" y="2544961"/>
                  <a:pt x="5640586" y="2544961"/>
                </a:cubicBezTo>
                <a:cubicBezTo>
                  <a:pt x="5635624" y="2544961"/>
                  <a:pt x="5633144" y="2544961"/>
                  <a:pt x="5633144" y="2544961"/>
                </a:cubicBezTo>
                <a:lnTo>
                  <a:pt x="5670351" y="2559844"/>
                </a:lnTo>
                <a:lnTo>
                  <a:pt x="5670351" y="2552402"/>
                </a:lnTo>
                <a:cubicBezTo>
                  <a:pt x="5670351" y="2547442"/>
                  <a:pt x="5672831" y="2544961"/>
                  <a:pt x="5677793" y="2544961"/>
                </a:cubicBezTo>
                <a:cubicBezTo>
                  <a:pt x="5675312" y="2542481"/>
                  <a:pt x="5673141" y="2540930"/>
                  <a:pt x="5671281" y="2540310"/>
                </a:cubicBezTo>
                <a:close/>
                <a:moveTo>
                  <a:pt x="5618261" y="2537519"/>
                </a:moveTo>
                <a:lnTo>
                  <a:pt x="5618261" y="2544961"/>
                </a:lnTo>
                <a:cubicBezTo>
                  <a:pt x="5618261" y="2544961"/>
                  <a:pt x="5620742" y="2544961"/>
                  <a:pt x="5625703" y="2544961"/>
                </a:cubicBezTo>
                <a:close/>
                <a:moveTo>
                  <a:pt x="5584775" y="2537519"/>
                </a:moveTo>
                <a:cubicBezTo>
                  <a:pt x="5582295" y="2537519"/>
                  <a:pt x="5581054" y="2540000"/>
                  <a:pt x="5581054" y="2544961"/>
                </a:cubicBezTo>
                <a:cubicBezTo>
                  <a:pt x="5581054" y="2549922"/>
                  <a:pt x="5583535" y="2552402"/>
                  <a:pt x="5588496" y="2552402"/>
                </a:cubicBezTo>
                <a:cubicBezTo>
                  <a:pt x="5588496" y="2552402"/>
                  <a:pt x="5589736" y="2551162"/>
                  <a:pt x="5592217" y="2548682"/>
                </a:cubicBezTo>
                <a:cubicBezTo>
                  <a:pt x="5594697" y="2546201"/>
                  <a:pt x="5595937" y="2544961"/>
                  <a:pt x="5595937" y="2544961"/>
                </a:cubicBezTo>
                <a:cubicBezTo>
                  <a:pt x="5595937" y="2540000"/>
                  <a:pt x="5593457" y="2537519"/>
                  <a:pt x="5588496" y="2537519"/>
                </a:cubicBezTo>
                <a:cubicBezTo>
                  <a:pt x="5588496" y="2537519"/>
                  <a:pt x="5587255" y="2537519"/>
                  <a:pt x="5584775" y="2537519"/>
                </a:cubicBezTo>
                <a:close/>
                <a:moveTo>
                  <a:pt x="5528965" y="2537519"/>
                </a:moveTo>
                <a:lnTo>
                  <a:pt x="5521523" y="2544961"/>
                </a:lnTo>
                <a:cubicBezTo>
                  <a:pt x="5521523" y="2544961"/>
                  <a:pt x="5521523" y="2547442"/>
                  <a:pt x="5521523" y="2552402"/>
                </a:cubicBezTo>
                <a:lnTo>
                  <a:pt x="5528965" y="2552402"/>
                </a:lnTo>
                <a:cubicBezTo>
                  <a:pt x="5528965" y="2547442"/>
                  <a:pt x="5531445" y="2544961"/>
                  <a:pt x="5536406" y="2544961"/>
                </a:cubicBezTo>
                <a:lnTo>
                  <a:pt x="5536406" y="2537519"/>
                </a:lnTo>
                <a:cubicBezTo>
                  <a:pt x="5531445" y="2537519"/>
                  <a:pt x="5528965" y="2537519"/>
                  <a:pt x="5528965" y="2537519"/>
                </a:cubicBezTo>
                <a:close/>
                <a:moveTo>
                  <a:pt x="3549551" y="2537519"/>
                </a:moveTo>
                <a:cubicBezTo>
                  <a:pt x="3539629" y="2542480"/>
                  <a:pt x="3539629" y="2547442"/>
                  <a:pt x="3549551" y="2552402"/>
                </a:cubicBezTo>
                <a:cubicBezTo>
                  <a:pt x="3554512" y="2552402"/>
                  <a:pt x="3556992" y="2552402"/>
                  <a:pt x="3556992" y="2552402"/>
                </a:cubicBezTo>
                <a:cubicBezTo>
                  <a:pt x="3556992" y="2547442"/>
                  <a:pt x="3556992" y="2544961"/>
                  <a:pt x="3556992" y="2544961"/>
                </a:cubicBezTo>
                <a:close/>
                <a:moveTo>
                  <a:pt x="2388691" y="2537519"/>
                </a:moveTo>
                <a:cubicBezTo>
                  <a:pt x="2393652" y="2542480"/>
                  <a:pt x="2402334" y="2546201"/>
                  <a:pt x="2414736" y="2548682"/>
                </a:cubicBezTo>
                <a:cubicBezTo>
                  <a:pt x="2427138" y="2551162"/>
                  <a:pt x="2438300" y="2554883"/>
                  <a:pt x="2448223" y="2559844"/>
                </a:cubicBezTo>
                <a:cubicBezTo>
                  <a:pt x="2458145" y="2564804"/>
                  <a:pt x="2465586" y="2569766"/>
                  <a:pt x="2470547" y="2574726"/>
                </a:cubicBezTo>
                <a:cubicBezTo>
                  <a:pt x="2480469" y="2574726"/>
                  <a:pt x="2495352" y="2579687"/>
                  <a:pt x="2515195" y="2589609"/>
                </a:cubicBezTo>
                <a:cubicBezTo>
                  <a:pt x="2520156" y="2594570"/>
                  <a:pt x="2527598" y="2598291"/>
                  <a:pt x="2537520" y="2600771"/>
                </a:cubicBezTo>
                <a:cubicBezTo>
                  <a:pt x="2547442" y="2603252"/>
                  <a:pt x="2552402" y="2604492"/>
                  <a:pt x="2552402" y="2604492"/>
                </a:cubicBezTo>
                <a:cubicBezTo>
                  <a:pt x="2562324" y="2609453"/>
                  <a:pt x="2574726" y="2615654"/>
                  <a:pt x="2589609" y="2623096"/>
                </a:cubicBezTo>
                <a:cubicBezTo>
                  <a:pt x="2604492" y="2630537"/>
                  <a:pt x="2611933" y="2634258"/>
                  <a:pt x="2611933" y="2634258"/>
                </a:cubicBezTo>
                <a:cubicBezTo>
                  <a:pt x="2611933" y="2639218"/>
                  <a:pt x="2604492" y="2639218"/>
                  <a:pt x="2589609" y="2634258"/>
                </a:cubicBezTo>
                <a:cubicBezTo>
                  <a:pt x="2554883" y="2614414"/>
                  <a:pt x="2530078" y="2604492"/>
                  <a:pt x="2515195" y="2604492"/>
                </a:cubicBezTo>
                <a:cubicBezTo>
                  <a:pt x="2515195" y="2604492"/>
                  <a:pt x="2510234" y="2602011"/>
                  <a:pt x="2500312" y="2597051"/>
                </a:cubicBezTo>
                <a:lnTo>
                  <a:pt x="2448223" y="2574726"/>
                </a:lnTo>
                <a:cubicBezTo>
                  <a:pt x="2423418" y="2564804"/>
                  <a:pt x="2411016" y="2559844"/>
                  <a:pt x="2411016" y="2559844"/>
                </a:cubicBezTo>
                <a:cubicBezTo>
                  <a:pt x="2406055" y="2559844"/>
                  <a:pt x="2402334" y="2558604"/>
                  <a:pt x="2399853" y="2556123"/>
                </a:cubicBezTo>
                <a:cubicBezTo>
                  <a:pt x="2397373" y="2553642"/>
                  <a:pt x="2393652" y="2552402"/>
                  <a:pt x="2388691" y="2552402"/>
                </a:cubicBezTo>
                <a:close/>
                <a:moveTo>
                  <a:pt x="3672799" y="2535194"/>
                </a:moveTo>
                <a:cubicBezTo>
                  <a:pt x="3671249" y="2535504"/>
                  <a:pt x="3669854" y="2536279"/>
                  <a:pt x="3668613" y="2537519"/>
                </a:cubicBezTo>
                <a:cubicBezTo>
                  <a:pt x="3663652" y="2542480"/>
                  <a:pt x="3663652" y="2546201"/>
                  <a:pt x="3668613" y="2548682"/>
                </a:cubicBezTo>
                <a:cubicBezTo>
                  <a:pt x="3673574" y="2551162"/>
                  <a:pt x="3676055" y="2549922"/>
                  <a:pt x="3676055" y="2544961"/>
                </a:cubicBezTo>
                <a:cubicBezTo>
                  <a:pt x="3676055" y="2544961"/>
                  <a:pt x="3677295" y="2544961"/>
                  <a:pt x="3679775" y="2544961"/>
                </a:cubicBezTo>
                <a:cubicBezTo>
                  <a:pt x="3682256" y="2544961"/>
                  <a:pt x="3683496" y="2547442"/>
                  <a:pt x="3683496" y="2552402"/>
                </a:cubicBezTo>
                <a:cubicBezTo>
                  <a:pt x="3693418" y="2552402"/>
                  <a:pt x="3698379" y="2552402"/>
                  <a:pt x="3698379" y="2552402"/>
                </a:cubicBezTo>
                <a:cubicBezTo>
                  <a:pt x="3698379" y="2552402"/>
                  <a:pt x="3695898" y="2549922"/>
                  <a:pt x="3690937" y="2544961"/>
                </a:cubicBezTo>
                <a:cubicBezTo>
                  <a:pt x="3683496" y="2537519"/>
                  <a:pt x="3677450" y="2534264"/>
                  <a:pt x="3672799" y="2535194"/>
                </a:cubicBezTo>
                <a:close/>
                <a:moveTo>
                  <a:pt x="5477805" y="2533799"/>
                </a:moveTo>
                <a:cubicBezTo>
                  <a:pt x="5478425" y="2533799"/>
                  <a:pt x="5479355" y="2535039"/>
                  <a:pt x="5480595" y="2537519"/>
                </a:cubicBezTo>
                <a:cubicBezTo>
                  <a:pt x="5483076" y="2542480"/>
                  <a:pt x="5481836" y="2542480"/>
                  <a:pt x="5476875" y="2537519"/>
                </a:cubicBezTo>
                <a:cubicBezTo>
                  <a:pt x="5476875" y="2535039"/>
                  <a:pt x="5477185" y="2533799"/>
                  <a:pt x="5477805" y="2533799"/>
                </a:cubicBezTo>
                <a:close/>
                <a:moveTo>
                  <a:pt x="5454551" y="2530078"/>
                </a:moveTo>
                <a:lnTo>
                  <a:pt x="5461992" y="2537519"/>
                </a:lnTo>
                <a:lnTo>
                  <a:pt x="5461992" y="2530078"/>
                </a:lnTo>
                <a:cubicBezTo>
                  <a:pt x="5461992" y="2530078"/>
                  <a:pt x="5459512" y="2530078"/>
                  <a:pt x="5454551" y="2530078"/>
                </a:cubicBezTo>
                <a:close/>
                <a:moveTo>
                  <a:pt x="4129980" y="2530078"/>
                </a:moveTo>
                <a:lnTo>
                  <a:pt x="4129980" y="2544961"/>
                </a:lnTo>
                <a:cubicBezTo>
                  <a:pt x="4139902" y="2544961"/>
                  <a:pt x="4147344" y="2544961"/>
                  <a:pt x="4152305" y="2544961"/>
                </a:cubicBezTo>
                <a:cubicBezTo>
                  <a:pt x="4147344" y="2544961"/>
                  <a:pt x="4144863" y="2542480"/>
                  <a:pt x="4144863" y="2537519"/>
                </a:cubicBezTo>
                <a:cubicBezTo>
                  <a:pt x="4144863" y="2532559"/>
                  <a:pt x="4142383" y="2530078"/>
                  <a:pt x="4137422" y="2530078"/>
                </a:cubicBezTo>
                <a:close/>
                <a:moveTo>
                  <a:pt x="3155156" y="2530078"/>
                </a:moveTo>
                <a:lnTo>
                  <a:pt x="3162598" y="2537519"/>
                </a:lnTo>
                <a:lnTo>
                  <a:pt x="3170039" y="2537519"/>
                </a:lnTo>
                <a:cubicBezTo>
                  <a:pt x="3170039" y="2532559"/>
                  <a:pt x="3168799" y="2530078"/>
                  <a:pt x="3166318" y="2530078"/>
                </a:cubicBezTo>
                <a:cubicBezTo>
                  <a:pt x="3163838" y="2530078"/>
                  <a:pt x="3160117" y="2530078"/>
                  <a:pt x="3155156" y="2530078"/>
                </a:cubicBezTo>
                <a:close/>
                <a:moveTo>
                  <a:pt x="2611933" y="2530078"/>
                </a:moveTo>
                <a:cubicBezTo>
                  <a:pt x="2616894" y="2530078"/>
                  <a:pt x="2620615" y="2532559"/>
                  <a:pt x="2623096" y="2537519"/>
                </a:cubicBezTo>
                <a:cubicBezTo>
                  <a:pt x="2625576" y="2542480"/>
                  <a:pt x="2625576" y="2544961"/>
                  <a:pt x="2623096" y="2544961"/>
                </a:cubicBezTo>
                <a:cubicBezTo>
                  <a:pt x="2620615" y="2544961"/>
                  <a:pt x="2616894" y="2544961"/>
                  <a:pt x="2611933" y="2544961"/>
                </a:cubicBezTo>
                <a:lnTo>
                  <a:pt x="2604492" y="2537519"/>
                </a:lnTo>
                <a:cubicBezTo>
                  <a:pt x="2599531" y="2537519"/>
                  <a:pt x="2602011" y="2535039"/>
                  <a:pt x="2611933" y="2530078"/>
                </a:cubicBezTo>
                <a:close/>
                <a:moveTo>
                  <a:pt x="5553149" y="2526357"/>
                </a:moveTo>
                <a:cubicBezTo>
                  <a:pt x="5551909" y="2526357"/>
                  <a:pt x="5551289" y="2527598"/>
                  <a:pt x="5551289" y="2530078"/>
                </a:cubicBezTo>
                <a:lnTo>
                  <a:pt x="5558730" y="2530078"/>
                </a:lnTo>
                <a:cubicBezTo>
                  <a:pt x="5556250" y="2527598"/>
                  <a:pt x="5554389" y="2526357"/>
                  <a:pt x="5553149" y="2526357"/>
                </a:cubicBezTo>
                <a:close/>
                <a:moveTo>
                  <a:pt x="5495478" y="2526357"/>
                </a:moveTo>
                <a:cubicBezTo>
                  <a:pt x="5492998" y="2526357"/>
                  <a:pt x="5489277" y="2527598"/>
                  <a:pt x="5484316" y="2530078"/>
                </a:cubicBezTo>
                <a:cubicBezTo>
                  <a:pt x="5474395" y="2530078"/>
                  <a:pt x="5469433" y="2530078"/>
                  <a:pt x="5469433" y="2530078"/>
                </a:cubicBezTo>
                <a:lnTo>
                  <a:pt x="5476875" y="2537519"/>
                </a:lnTo>
                <a:cubicBezTo>
                  <a:pt x="5471913" y="2537519"/>
                  <a:pt x="5469433" y="2540000"/>
                  <a:pt x="5469433" y="2544961"/>
                </a:cubicBezTo>
                <a:lnTo>
                  <a:pt x="5469433" y="2552402"/>
                </a:lnTo>
                <a:lnTo>
                  <a:pt x="5476875" y="2552402"/>
                </a:lnTo>
                <a:cubicBezTo>
                  <a:pt x="5481836" y="2552402"/>
                  <a:pt x="5488037" y="2551162"/>
                  <a:pt x="5495478" y="2548682"/>
                </a:cubicBezTo>
                <a:cubicBezTo>
                  <a:pt x="5502920" y="2546201"/>
                  <a:pt x="5505400" y="2543721"/>
                  <a:pt x="5502920" y="2541240"/>
                </a:cubicBezTo>
                <a:cubicBezTo>
                  <a:pt x="5500440" y="2538759"/>
                  <a:pt x="5499199" y="2535039"/>
                  <a:pt x="5499199" y="2530078"/>
                </a:cubicBezTo>
                <a:cubicBezTo>
                  <a:pt x="5499199" y="2527598"/>
                  <a:pt x="5497959" y="2526357"/>
                  <a:pt x="5495478" y="2526357"/>
                </a:cubicBezTo>
                <a:close/>
                <a:moveTo>
                  <a:pt x="5871269" y="2522637"/>
                </a:moveTo>
                <a:cubicBezTo>
                  <a:pt x="5866308" y="2522637"/>
                  <a:pt x="5863828" y="2523877"/>
                  <a:pt x="5863828" y="2526357"/>
                </a:cubicBezTo>
                <a:cubicBezTo>
                  <a:pt x="5863828" y="2528838"/>
                  <a:pt x="5865068" y="2530078"/>
                  <a:pt x="5867549" y="2530078"/>
                </a:cubicBezTo>
                <a:cubicBezTo>
                  <a:pt x="5870029" y="2530078"/>
                  <a:pt x="5871269" y="2527597"/>
                  <a:pt x="5871269" y="2522637"/>
                </a:cubicBezTo>
                <a:close/>
                <a:moveTo>
                  <a:pt x="5796855" y="2522637"/>
                </a:moveTo>
                <a:cubicBezTo>
                  <a:pt x="5796855" y="2522637"/>
                  <a:pt x="5796855" y="2525117"/>
                  <a:pt x="5796855" y="2530078"/>
                </a:cubicBezTo>
                <a:lnTo>
                  <a:pt x="5804297" y="2537519"/>
                </a:lnTo>
                <a:cubicBezTo>
                  <a:pt x="5809258" y="2532559"/>
                  <a:pt x="5811738" y="2528838"/>
                  <a:pt x="5811738" y="2526357"/>
                </a:cubicBezTo>
                <a:cubicBezTo>
                  <a:pt x="5811738" y="2523877"/>
                  <a:pt x="5809258" y="2522637"/>
                  <a:pt x="5804297" y="2522637"/>
                </a:cubicBezTo>
                <a:close/>
                <a:moveTo>
                  <a:pt x="5514082" y="2522637"/>
                </a:moveTo>
                <a:cubicBezTo>
                  <a:pt x="5514082" y="2522637"/>
                  <a:pt x="5511602" y="2525117"/>
                  <a:pt x="5506640" y="2530078"/>
                </a:cubicBezTo>
                <a:lnTo>
                  <a:pt x="5514082" y="2530078"/>
                </a:lnTo>
                <a:close/>
                <a:moveTo>
                  <a:pt x="4063008" y="2522637"/>
                </a:moveTo>
                <a:lnTo>
                  <a:pt x="4063008" y="2530078"/>
                </a:lnTo>
                <a:lnTo>
                  <a:pt x="4070449" y="2530078"/>
                </a:lnTo>
                <a:cubicBezTo>
                  <a:pt x="4070449" y="2525117"/>
                  <a:pt x="4067969" y="2522637"/>
                  <a:pt x="4063008" y="2522637"/>
                </a:cubicBezTo>
                <a:close/>
                <a:moveTo>
                  <a:pt x="3519785" y="2522637"/>
                </a:moveTo>
                <a:lnTo>
                  <a:pt x="3497461" y="2530078"/>
                </a:lnTo>
                <a:cubicBezTo>
                  <a:pt x="3497461" y="2535039"/>
                  <a:pt x="3507383" y="2535039"/>
                  <a:pt x="3527226" y="2530078"/>
                </a:cubicBezTo>
                <a:close/>
                <a:moveTo>
                  <a:pt x="3028652" y="2522637"/>
                </a:moveTo>
                <a:cubicBezTo>
                  <a:pt x="3028652" y="2527597"/>
                  <a:pt x="3028652" y="2530078"/>
                  <a:pt x="3028652" y="2530078"/>
                </a:cubicBezTo>
                <a:cubicBezTo>
                  <a:pt x="3028652" y="2530078"/>
                  <a:pt x="3027412" y="2530078"/>
                  <a:pt x="3024932" y="2530078"/>
                </a:cubicBezTo>
                <a:cubicBezTo>
                  <a:pt x="3022451" y="2530078"/>
                  <a:pt x="3021211" y="2528838"/>
                  <a:pt x="3021211" y="2526357"/>
                </a:cubicBezTo>
                <a:cubicBezTo>
                  <a:pt x="3021211" y="2523877"/>
                  <a:pt x="3023692" y="2522637"/>
                  <a:pt x="3028652" y="2522637"/>
                </a:cubicBezTo>
                <a:close/>
                <a:moveTo>
                  <a:pt x="2738437" y="2522637"/>
                </a:moveTo>
                <a:lnTo>
                  <a:pt x="2738437" y="2530078"/>
                </a:lnTo>
                <a:cubicBezTo>
                  <a:pt x="2733477" y="2530078"/>
                  <a:pt x="2732236" y="2531318"/>
                  <a:pt x="2734717" y="2533799"/>
                </a:cubicBezTo>
                <a:cubicBezTo>
                  <a:pt x="2737197" y="2536279"/>
                  <a:pt x="2740918" y="2537519"/>
                  <a:pt x="2745879" y="2537519"/>
                </a:cubicBezTo>
                <a:cubicBezTo>
                  <a:pt x="2750840" y="2542480"/>
                  <a:pt x="2755801" y="2544961"/>
                  <a:pt x="2760762" y="2544961"/>
                </a:cubicBezTo>
                <a:cubicBezTo>
                  <a:pt x="2765722" y="2544961"/>
                  <a:pt x="2768203" y="2542480"/>
                  <a:pt x="2768203" y="2537519"/>
                </a:cubicBezTo>
                <a:lnTo>
                  <a:pt x="2775644" y="2537519"/>
                </a:lnTo>
                <a:cubicBezTo>
                  <a:pt x="2775644" y="2542480"/>
                  <a:pt x="2780605" y="2542480"/>
                  <a:pt x="2790527" y="2537519"/>
                </a:cubicBezTo>
                <a:lnTo>
                  <a:pt x="2812851" y="2537519"/>
                </a:lnTo>
                <a:cubicBezTo>
                  <a:pt x="2817812" y="2542480"/>
                  <a:pt x="2822774" y="2544961"/>
                  <a:pt x="2827734" y="2544961"/>
                </a:cubicBezTo>
                <a:cubicBezTo>
                  <a:pt x="2852539" y="2554883"/>
                  <a:pt x="2867422" y="2562324"/>
                  <a:pt x="2872383" y="2567285"/>
                </a:cubicBezTo>
                <a:lnTo>
                  <a:pt x="2864941" y="2567285"/>
                </a:lnTo>
                <a:lnTo>
                  <a:pt x="2857500" y="2567285"/>
                </a:lnTo>
                <a:lnTo>
                  <a:pt x="2894707" y="2574726"/>
                </a:lnTo>
                <a:cubicBezTo>
                  <a:pt x="2904629" y="2569766"/>
                  <a:pt x="2929433" y="2577207"/>
                  <a:pt x="2969121" y="2597051"/>
                </a:cubicBezTo>
                <a:cubicBezTo>
                  <a:pt x="2974082" y="2597051"/>
                  <a:pt x="2980283" y="2598291"/>
                  <a:pt x="2987725" y="2600771"/>
                </a:cubicBezTo>
                <a:cubicBezTo>
                  <a:pt x="2995166" y="2603252"/>
                  <a:pt x="2998887" y="2604492"/>
                  <a:pt x="2998887" y="2604492"/>
                </a:cubicBezTo>
                <a:cubicBezTo>
                  <a:pt x="3038574" y="2609453"/>
                  <a:pt x="3065859" y="2619375"/>
                  <a:pt x="3080742" y="2634258"/>
                </a:cubicBezTo>
                <a:cubicBezTo>
                  <a:pt x="3085703" y="2634258"/>
                  <a:pt x="3093144" y="2635498"/>
                  <a:pt x="3103066" y="2637978"/>
                </a:cubicBezTo>
                <a:cubicBezTo>
                  <a:pt x="3112988" y="2640459"/>
                  <a:pt x="3117949" y="2639218"/>
                  <a:pt x="3117949" y="2634258"/>
                </a:cubicBezTo>
                <a:lnTo>
                  <a:pt x="3147715" y="2649141"/>
                </a:lnTo>
                <a:lnTo>
                  <a:pt x="3140273" y="2649141"/>
                </a:lnTo>
                <a:lnTo>
                  <a:pt x="3132832" y="2656582"/>
                </a:lnTo>
                <a:cubicBezTo>
                  <a:pt x="3142754" y="2656582"/>
                  <a:pt x="3150195" y="2656582"/>
                  <a:pt x="3155156" y="2656582"/>
                </a:cubicBezTo>
                <a:cubicBezTo>
                  <a:pt x="3160117" y="2656582"/>
                  <a:pt x="3162598" y="2657822"/>
                  <a:pt x="3162598" y="2660303"/>
                </a:cubicBezTo>
                <a:cubicBezTo>
                  <a:pt x="3162598" y="2662783"/>
                  <a:pt x="3167558" y="2665263"/>
                  <a:pt x="3177480" y="2667744"/>
                </a:cubicBezTo>
                <a:cubicBezTo>
                  <a:pt x="3187402" y="2670225"/>
                  <a:pt x="3192363" y="2671465"/>
                  <a:pt x="3192363" y="2671465"/>
                </a:cubicBezTo>
                <a:lnTo>
                  <a:pt x="3214687" y="2678906"/>
                </a:lnTo>
                <a:cubicBezTo>
                  <a:pt x="3224609" y="2688828"/>
                  <a:pt x="3234531" y="2693789"/>
                  <a:pt x="3244453" y="2693789"/>
                </a:cubicBezTo>
                <a:cubicBezTo>
                  <a:pt x="3269258" y="2698750"/>
                  <a:pt x="3286621" y="2703711"/>
                  <a:pt x="3296543" y="2708672"/>
                </a:cubicBezTo>
                <a:cubicBezTo>
                  <a:pt x="3301504" y="2713633"/>
                  <a:pt x="3308945" y="2716113"/>
                  <a:pt x="3318867" y="2716113"/>
                </a:cubicBezTo>
                <a:cubicBezTo>
                  <a:pt x="3328789" y="2716113"/>
                  <a:pt x="3333750" y="2714873"/>
                  <a:pt x="3333750" y="2712392"/>
                </a:cubicBezTo>
                <a:cubicBezTo>
                  <a:pt x="3333750" y="2709912"/>
                  <a:pt x="3336231" y="2708672"/>
                  <a:pt x="3341191" y="2708672"/>
                </a:cubicBezTo>
                <a:cubicBezTo>
                  <a:pt x="3346152" y="2708672"/>
                  <a:pt x="3349873" y="2708672"/>
                  <a:pt x="3352353" y="2708672"/>
                </a:cubicBezTo>
                <a:cubicBezTo>
                  <a:pt x="3354834" y="2708672"/>
                  <a:pt x="3356074" y="2708672"/>
                  <a:pt x="3356074" y="2708672"/>
                </a:cubicBezTo>
                <a:cubicBezTo>
                  <a:pt x="3361035" y="2708672"/>
                  <a:pt x="3363516" y="2711152"/>
                  <a:pt x="3363516" y="2716113"/>
                </a:cubicBezTo>
                <a:cubicBezTo>
                  <a:pt x="3363516" y="2721074"/>
                  <a:pt x="3364756" y="2724795"/>
                  <a:pt x="3367236" y="2727275"/>
                </a:cubicBezTo>
                <a:cubicBezTo>
                  <a:pt x="3369717" y="2729756"/>
                  <a:pt x="3373438" y="2730996"/>
                  <a:pt x="3378398" y="2730996"/>
                </a:cubicBezTo>
                <a:cubicBezTo>
                  <a:pt x="3383359" y="2730996"/>
                  <a:pt x="3388320" y="2733477"/>
                  <a:pt x="3393281" y="2738437"/>
                </a:cubicBezTo>
                <a:lnTo>
                  <a:pt x="3393281" y="2745879"/>
                </a:lnTo>
                <a:cubicBezTo>
                  <a:pt x="3388320" y="2740918"/>
                  <a:pt x="3378398" y="2738437"/>
                  <a:pt x="3363516" y="2738437"/>
                </a:cubicBezTo>
                <a:cubicBezTo>
                  <a:pt x="3348633" y="2733477"/>
                  <a:pt x="3333750" y="2728515"/>
                  <a:pt x="3318867" y="2723555"/>
                </a:cubicBezTo>
                <a:cubicBezTo>
                  <a:pt x="3313906" y="2723555"/>
                  <a:pt x="3306465" y="2721074"/>
                  <a:pt x="3296543" y="2716113"/>
                </a:cubicBezTo>
                <a:cubicBezTo>
                  <a:pt x="3286621" y="2711152"/>
                  <a:pt x="3277939" y="2707432"/>
                  <a:pt x="3270498" y="2704951"/>
                </a:cubicBezTo>
                <a:cubicBezTo>
                  <a:pt x="3263057" y="2702470"/>
                  <a:pt x="3254375" y="2699990"/>
                  <a:pt x="3244453" y="2697510"/>
                </a:cubicBezTo>
                <a:cubicBezTo>
                  <a:pt x="3234531" y="2695029"/>
                  <a:pt x="3224609" y="2693789"/>
                  <a:pt x="3214687" y="2693789"/>
                </a:cubicBezTo>
                <a:lnTo>
                  <a:pt x="3162598" y="2678906"/>
                </a:lnTo>
                <a:cubicBezTo>
                  <a:pt x="3152675" y="2678906"/>
                  <a:pt x="3145234" y="2681387"/>
                  <a:pt x="3140273" y="2686348"/>
                </a:cubicBezTo>
                <a:cubicBezTo>
                  <a:pt x="3135313" y="2686348"/>
                  <a:pt x="3127871" y="2683867"/>
                  <a:pt x="3117949" y="2678906"/>
                </a:cubicBezTo>
                <a:cubicBezTo>
                  <a:pt x="3108027" y="2678906"/>
                  <a:pt x="3101826" y="2677666"/>
                  <a:pt x="3099346" y="2675185"/>
                </a:cubicBezTo>
                <a:cubicBezTo>
                  <a:pt x="3096865" y="2672705"/>
                  <a:pt x="3095625" y="2671465"/>
                  <a:pt x="3095625" y="2671465"/>
                </a:cubicBezTo>
                <a:lnTo>
                  <a:pt x="3088183" y="2664023"/>
                </a:lnTo>
                <a:lnTo>
                  <a:pt x="3073301" y="2656582"/>
                </a:lnTo>
                <a:lnTo>
                  <a:pt x="3050976" y="2649141"/>
                </a:lnTo>
                <a:cubicBezTo>
                  <a:pt x="3050976" y="2654101"/>
                  <a:pt x="3053457" y="2656582"/>
                  <a:pt x="3058418" y="2656582"/>
                </a:cubicBezTo>
                <a:cubicBezTo>
                  <a:pt x="3058418" y="2656582"/>
                  <a:pt x="3059658" y="2657822"/>
                  <a:pt x="3062139" y="2660303"/>
                </a:cubicBezTo>
                <a:cubicBezTo>
                  <a:pt x="3064619" y="2662783"/>
                  <a:pt x="3068340" y="2664023"/>
                  <a:pt x="3073301" y="2664023"/>
                </a:cubicBezTo>
                <a:cubicBezTo>
                  <a:pt x="3078261" y="2664023"/>
                  <a:pt x="3080742" y="2666504"/>
                  <a:pt x="3080742" y="2671465"/>
                </a:cubicBezTo>
                <a:cubicBezTo>
                  <a:pt x="3080742" y="2676426"/>
                  <a:pt x="3080742" y="2678906"/>
                  <a:pt x="3080742" y="2678906"/>
                </a:cubicBezTo>
                <a:lnTo>
                  <a:pt x="3065859" y="2678906"/>
                </a:lnTo>
                <a:lnTo>
                  <a:pt x="3028652" y="2649141"/>
                </a:lnTo>
                <a:lnTo>
                  <a:pt x="3006328" y="2634258"/>
                </a:lnTo>
                <a:cubicBezTo>
                  <a:pt x="3006328" y="2634258"/>
                  <a:pt x="3003847" y="2634258"/>
                  <a:pt x="2998887" y="2634258"/>
                </a:cubicBezTo>
                <a:cubicBezTo>
                  <a:pt x="2993926" y="2634258"/>
                  <a:pt x="2991445" y="2631777"/>
                  <a:pt x="2991445" y="2626816"/>
                </a:cubicBezTo>
                <a:lnTo>
                  <a:pt x="2984004" y="2626816"/>
                </a:lnTo>
                <a:cubicBezTo>
                  <a:pt x="2979043" y="2621856"/>
                  <a:pt x="2965400" y="2615654"/>
                  <a:pt x="2943076" y="2608213"/>
                </a:cubicBezTo>
                <a:cubicBezTo>
                  <a:pt x="2920752" y="2600771"/>
                  <a:pt x="2902148" y="2597051"/>
                  <a:pt x="2887266" y="2597051"/>
                </a:cubicBezTo>
                <a:cubicBezTo>
                  <a:pt x="2882305" y="2592090"/>
                  <a:pt x="2872383" y="2587129"/>
                  <a:pt x="2857500" y="2582168"/>
                </a:cubicBezTo>
                <a:cubicBezTo>
                  <a:pt x="2842617" y="2577207"/>
                  <a:pt x="2827734" y="2572246"/>
                  <a:pt x="2812851" y="2567285"/>
                </a:cubicBezTo>
                <a:cubicBezTo>
                  <a:pt x="2748359" y="2547442"/>
                  <a:pt x="2713633" y="2537519"/>
                  <a:pt x="2708672" y="2537519"/>
                </a:cubicBezTo>
                <a:close/>
                <a:moveTo>
                  <a:pt x="5811738" y="2515195"/>
                </a:moveTo>
                <a:cubicBezTo>
                  <a:pt x="5811738" y="2515195"/>
                  <a:pt x="5814218" y="2517676"/>
                  <a:pt x="5819179" y="2522637"/>
                </a:cubicBezTo>
                <a:lnTo>
                  <a:pt x="5834062" y="2515195"/>
                </a:lnTo>
                <a:close/>
                <a:moveTo>
                  <a:pt x="5000625" y="2515195"/>
                </a:moveTo>
                <a:lnTo>
                  <a:pt x="4993183" y="2522637"/>
                </a:lnTo>
                <a:cubicBezTo>
                  <a:pt x="5003105" y="2522637"/>
                  <a:pt x="5008066" y="2522637"/>
                  <a:pt x="5008066" y="2522637"/>
                </a:cubicBezTo>
                <a:close/>
                <a:moveTo>
                  <a:pt x="4070449" y="2515195"/>
                </a:moveTo>
                <a:cubicBezTo>
                  <a:pt x="4070449" y="2520156"/>
                  <a:pt x="4072930" y="2522637"/>
                  <a:pt x="4077891" y="2522637"/>
                </a:cubicBezTo>
                <a:lnTo>
                  <a:pt x="4077891" y="2515195"/>
                </a:lnTo>
                <a:close/>
                <a:moveTo>
                  <a:pt x="2544961" y="2515195"/>
                </a:moveTo>
                <a:cubicBezTo>
                  <a:pt x="2549922" y="2515195"/>
                  <a:pt x="2552402" y="2516435"/>
                  <a:pt x="2552402" y="2518916"/>
                </a:cubicBezTo>
                <a:cubicBezTo>
                  <a:pt x="2552402" y="2521397"/>
                  <a:pt x="2549922" y="2522637"/>
                  <a:pt x="2544961" y="2522637"/>
                </a:cubicBezTo>
                <a:close/>
                <a:moveTo>
                  <a:pt x="4010918" y="2507754"/>
                </a:moveTo>
                <a:lnTo>
                  <a:pt x="4010918" y="2515195"/>
                </a:lnTo>
                <a:cubicBezTo>
                  <a:pt x="4010918" y="2515195"/>
                  <a:pt x="4015879" y="2512715"/>
                  <a:pt x="4025801" y="2507754"/>
                </a:cubicBezTo>
                <a:close/>
                <a:moveTo>
                  <a:pt x="3609082" y="2507754"/>
                </a:moveTo>
                <a:lnTo>
                  <a:pt x="3601641" y="2515195"/>
                </a:lnTo>
                <a:lnTo>
                  <a:pt x="3601641" y="2522637"/>
                </a:lnTo>
                <a:cubicBezTo>
                  <a:pt x="3601641" y="2522637"/>
                  <a:pt x="3602881" y="2522637"/>
                  <a:pt x="3605361" y="2522637"/>
                </a:cubicBezTo>
                <a:cubicBezTo>
                  <a:pt x="3607842" y="2522637"/>
                  <a:pt x="3611562" y="2522637"/>
                  <a:pt x="3616523" y="2522637"/>
                </a:cubicBezTo>
                <a:cubicBezTo>
                  <a:pt x="3616523" y="2527597"/>
                  <a:pt x="3620244" y="2531318"/>
                  <a:pt x="3627685" y="2533799"/>
                </a:cubicBezTo>
                <a:cubicBezTo>
                  <a:pt x="3635127" y="2536279"/>
                  <a:pt x="3641328" y="2537519"/>
                  <a:pt x="3646289" y="2537519"/>
                </a:cubicBezTo>
                <a:cubicBezTo>
                  <a:pt x="3651250" y="2537519"/>
                  <a:pt x="3654971" y="2537519"/>
                  <a:pt x="3657451" y="2537519"/>
                </a:cubicBezTo>
                <a:cubicBezTo>
                  <a:pt x="3659931" y="2537519"/>
                  <a:pt x="3661172" y="2535039"/>
                  <a:pt x="3661172" y="2530078"/>
                </a:cubicBezTo>
                <a:cubicBezTo>
                  <a:pt x="3661172" y="2525117"/>
                  <a:pt x="3657451" y="2521397"/>
                  <a:pt x="3650010" y="2518916"/>
                </a:cubicBezTo>
                <a:cubicBezTo>
                  <a:pt x="3642568" y="2516435"/>
                  <a:pt x="3633887" y="2515195"/>
                  <a:pt x="3623965" y="2515195"/>
                </a:cubicBezTo>
                <a:cubicBezTo>
                  <a:pt x="3619004" y="2515195"/>
                  <a:pt x="3616523" y="2513955"/>
                  <a:pt x="3616523" y="2511475"/>
                </a:cubicBezTo>
                <a:cubicBezTo>
                  <a:pt x="3616523" y="2508994"/>
                  <a:pt x="3614043" y="2507754"/>
                  <a:pt x="3609082" y="2507754"/>
                </a:cubicBezTo>
                <a:close/>
                <a:moveTo>
                  <a:pt x="3471416" y="2507754"/>
                </a:moveTo>
                <a:cubicBezTo>
                  <a:pt x="3468936" y="2507754"/>
                  <a:pt x="3467695" y="2508994"/>
                  <a:pt x="3467695" y="2511475"/>
                </a:cubicBezTo>
                <a:cubicBezTo>
                  <a:pt x="3467695" y="2513955"/>
                  <a:pt x="3470176" y="2516435"/>
                  <a:pt x="3475137" y="2518916"/>
                </a:cubicBezTo>
                <a:cubicBezTo>
                  <a:pt x="3480098" y="2521397"/>
                  <a:pt x="3483818" y="2521397"/>
                  <a:pt x="3486299" y="2518916"/>
                </a:cubicBezTo>
                <a:cubicBezTo>
                  <a:pt x="3488779" y="2516435"/>
                  <a:pt x="3490019" y="2515195"/>
                  <a:pt x="3490019" y="2515195"/>
                </a:cubicBezTo>
                <a:cubicBezTo>
                  <a:pt x="3490019" y="2515195"/>
                  <a:pt x="3488779" y="2515195"/>
                  <a:pt x="3486299" y="2515195"/>
                </a:cubicBezTo>
                <a:cubicBezTo>
                  <a:pt x="3483818" y="2515195"/>
                  <a:pt x="3481338" y="2513955"/>
                  <a:pt x="3478857" y="2511475"/>
                </a:cubicBezTo>
                <a:cubicBezTo>
                  <a:pt x="3476377" y="2508994"/>
                  <a:pt x="3473896" y="2507754"/>
                  <a:pt x="3471416" y="2507754"/>
                </a:cubicBezTo>
                <a:close/>
                <a:moveTo>
                  <a:pt x="3437930" y="2507754"/>
                </a:moveTo>
                <a:lnTo>
                  <a:pt x="3452812" y="2515195"/>
                </a:lnTo>
                <a:lnTo>
                  <a:pt x="3452812" y="2507754"/>
                </a:lnTo>
                <a:close/>
                <a:moveTo>
                  <a:pt x="5781972" y="2500312"/>
                </a:moveTo>
                <a:lnTo>
                  <a:pt x="5774531" y="2507754"/>
                </a:lnTo>
                <a:lnTo>
                  <a:pt x="5781972" y="2507754"/>
                </a:lnTo>
                <a:lnTo>
                  <a:pt x="5789414" y="2515195"/>
                </a:lnTo>
                <a:lnTo>
                  <a:pt x="5804297" y="2515195"/>
                </a:lnTo>
                <a:lnTo>
                  <a:pt x="5796855" y="2507754"/>
                </a:lnTo>
                <a:cubicBezTo>
                  <a:pt x="5796855" y="2507754"/>
                  <a:pt x="5795615" y="2506514"/>
                  <a:pt x="5793135" y="2504033"/>
                </a:cubicBezTo>
                <a:cubicBezTo>
                  <a:pt x="5790654" y="2501552"/>
                  <a:pt x="5786934" y="2500312"/>
                  <a:pt x="5781972" y="2500312"/>
                </a:cubicBezTo>
                <a:close/>
                <a:moveTo>
                  <a:pt x="5633144" y="2500312"/>
                </a:moveTo>
                <a:cubicBezTo>
                  <a:pt x="5628183" y="2500312"/>
                  <a:pt x="5624462" y="2501552"/>
                  <a:pt x="5621982" y="2504033"/>
                </a:cubicBezTo>
                <a:cubicBezTo>
                  <a:pt x="5619502" y="2506514"/>
                  <a:pt x="5619502" y="2508994"/>
                  <a:pt x="5621982" y="2511475"/>
                </a:cubicBezTo>
                <a:cubicBezTo>
                  <a:pt x="5624462" y="2513955"/>
                  <a:pt x="5626943" y="2515195"/>
                  <a:pt x="5629424" y="2515195"/>
                </a:cubicBezTo>
                <a:cubicBezTo>
                  <a:pt x="5631904" y="2515195"/>
                  <a:pt x="5633144" y="2512715"/>
                  <a:pt x="5633144" y="2507754"/>
                </a:cubicBezTo>
                <a:close/>
                <a:moveTo>
                  <a:pt x="5469433" y="2500312"/>
                </a:moveTo>
                <a:cubicBezTo>
                  <a:pt x="5464472" y="2500312"/>
                  <a:pt x="5459512" y="2502793"/>
                  <a:pt x="5454551" y="2507754"/>
                </a:cubicBezTo>
                <a:lnTo>
                  <a:pt x="5424785" y="2507754"/>
                </a:lnTo>
                <a:cubicBezTo>
                  <a:pt x="5424785" y="2507754"/>
                  <a:pt x="5419824" y="2507754"/>
                  <a:pt x="5409902" y="2507754"/>
                </a:cubicBezTo>
                <a:lnTo>
                  <a:pt x="5395019" y="2507754"/>
                </a:lnTo>
                <a:cubicBezTo>
                  <a:pt x="5395019" y="2512715"/>
                  <a:pt x="5392539" y="2515195"/>
                  <a:pt x="5387578" y="2515195"/>
                </a:cubicBezTo>
                <a:lnTo>
                  <a:pt x="5387578" y="2522637"/>
                </a:lnTo>
                <a:cubicBezTo>
                  <a:pt x="5392539" y="2522637"/>
                  <a:pt x="5396260" y="2521397"/>
                  <a:pt x="5398740" y="2518916"/>
                </a:cubicBezTo>
                <a:cubicBezTo>
                  <a:pt x="5401220" y="2516435"/>
                  <a:pt x="5407422" y="2515195"/>
                  <a:pt x="5417343" y="2515195"/>
                </a:cubicBezTo>
                <a:lnTo>
                  <a:pt x="5424785" y="2522637"/>
                </a:lnTo>
                <a:lnTo>
                  <a:pt x="5424785" y="2530078"/>
                </a:lnTo>
                <a:cubicBezTo>
                  <a:pt x="5429746" y="2530078"/>
                  <a:pt x="5433467" y="2528838"/>
                  <a:pt x="5435947" y="2526357"/>
                </a:cubicBezTo>
                <a:cubicBezTo>
                  <a:pt x="5438427" y="2523877"/>
                  <a:pt x="5440908" y="2522637"/>
                  <a:pt x="5443388" y="2522637"/>
                </a:cubicBezTo>
                <a:cubicBezTo>
                  <a:pt x="5445868" y="2522637"/>
                  <a:pt x="5447109" y="2525117"/>
                  <a:pt x="5447109" y="2530078"/>
                </a:cubicBezTo>
                <a:cubicBezTo>
                  <a:pt x="5447109" y="2535039"/>
                  <a:pt x="5448350" y="2535039"/>
                  <a:pt x="5450830" y="2530078"/>
                </a:cubicBezTo>
                <a:cubicBezTo>
                  <a:pt x="5453310" y="2525117"/>
                  <a:pt x="5454551" y="2522637"/>
                  <a:pt x="5454551" y="2522637"/>
                </a:cubicBezTo>
                <a:lnTo>
                  <a:pt x="5461992" y="2522637"/>
                </a:lnTo>
                <a:cubicBezTo>
                  <a:pt x="5461992" y="2522637"/>
                  <a:pt x="5463233" y="2522637"/>
                  <a:pt x="5465713" y="2522637"/>
                </a:cubicBezTo>
                <a:cubicBezTo>
                  <a:pt x="5468193" y="2522637"/>
                  <a:pt x="5466953" y="2520156"/>
                  <a:pt x="5461992" y="2515195"/>
                </a:cubicBezTo>
                <a:cubicBezTo>
                  <a:pt x="5461992" y="2510234"/>
                  <a:pt x="5461992" y="2507754"/>
                  <a:pt x="5461992" y="2507754"/>
                </a:cubicBezTo>
                <a:close/>
                <a:moveTo>
                  <a:pt x="3728145" y="2500312"/>
                </a:moveTo>
                <a:cubicBezTo>
                  <a:pt x="3728145" y="2505273"/>
                  <a:pt x="3730625" y="2507754"/>
                  <a:pt x="3735586" y="2507754"/>
                </a:cubicBezTo>
                <a:lnTo>
                  <a:pt x="3735586" y="2500312"/>
                </a:lnTo>
                <a:close/>
                <a:moveTo>
                  <a:pt x="3136553" y="2500312"/>
                </a:moveTo>
                <a:cubicBezTo>
                  <a:pt x="3134072" y="2500312"/>
                  <a:pt x="3132832" y="2502793"/>
                  <a:pt x="3132832" y="2507754"/>
                </a:cubicBezTo>
                <a:cubicBezTo>
                  <a:pt x="3132832" y="2507754"/>
                  <a:pt x="3135313" y="2507754"/>
                  <a:pt x="3140273" y="2507754"/>
                </a:cubicBezTo>
                <a:cubicBezTo>
                  <a:pt x="3140273" y="2502793"/>
                  <a:pt x="3139033" y="2500312"/>
                  <a:pt x="3136553" y="2500312"/>
                </a:cubicBezTo>
                <a:close/>
                <a:moveTo>
                  <a:pt x="6064746" y="2492871"/>
                </a:moveTo>
                <a:lnTo>
                  <a:pt x="6087070" y="2492871"/>
                </a:lnTo>
                <a:lnTo>
                  <a:pt x="6072187" y="2500312"/>
                </a:lnTo>
                <a:cubicBezTo>
                  <a:pt x="6067226" y="2500312"/>
                  <a:pt x="6064746" y="2497832"/>
                  <a:pt x="6064746" y="2492871"/>
                </a:cubicBezTo>
                <a:close/>
                <a:moveTo>
                  <a:pt x="5752207" y="2492871"/>
                </a:moveTo>
                <a:lnTo>
                  <a:pt x="5744765" y="2500312"/>
                </a:lnTo>
                <a:cubicBezTo>
                  <a:pt x="5749727" y="2500312"/>
                  <a:pt x="5752207" y="2500312"/>
                  <a:pt x="5752207" y="2500312"/>
                </a:cubicBezTo>
                <a:cubicBezTo>
                  <a:pt x="5757168" y="2500312"/>
                  <a:pt x="5759648" y="2499072"/>
                  <a:pt x="5759648" y="2496592"/>
                </a:cubicBezTo>
                <a:cubicBezTo>
                  <a:pt x="5759648" y="2494111"/>
                  <a:pt x="5757168" y="2492871"/>
                  <a:pt x="5752207" y="2492871"/>
                </a:cubicBezTo>
                <a:close/>
                <a:moveTo>
                  <a:pt x="5685234" y="2492871"/>
                </a:moveTo>
                <a:cubicBezTo>
                  <a:pt x="5680273" y="2492871"/>
                  <a:pt x="5680273" y="2495352"/>
                  <a:pt x="5685234" y="2500312"/>
                </a:cubicBezTo>
                <a:cubicBezTo>
                  <a:pt x="5685234" y="2500312"/>
                  <a:pt x="5685234" y="2502793"/>
                  <a:pt x="5685234" y="2507754"/>
                </a:cubicBezTo>
                <a:lnTo>
                  <a:pt x="5692676" y="2507754"/>
                </a:lnTo>
                <a:cubicBezTo>
                  <a:pt x="5697637" y="2507754"/>
                  <a:pt x="5701358" y="2507754"/>
                  <a:pt x="5703838" y="2507754"/>
                </a:cubicBezTo>
                <a:cubicBezTo>
                  <a:pt x="5706318" y="2507754"/>
                  <a:pt x="5707558" y="2510234"/>
                  <a:pt x="5707558" y="2515195"/>
                </a:cubicBezTo>
                <a:cubicBezTo>
                  <a:pt x="5707558" y="2515195"/>
                  <a:pt x="5710038" y="2515195"/>
                  <a:pt x="5715000" y="2515195"/>
                </a:cubicBezTo>
                <a:cubicBezTo>
                  <a:pt x="5719961" y="2515195"/>
                  <a:pt x="5719961" y="2512715"/>
                  <a:pt x="5715000" y="2507754"/>
                </a:cubicBezTo>
                <a:cubicBezTo>
                  <a:pt x="5715000" y="2507754"/>
                  <a:pt x="5713759" y="2506514"/>
                  <a:pt x="5711279" y="2504033"/>
                </a:cubicBezTo>
                <a:cubicBezTo>
                  <a:pt x="5708799" y="2501552"/>
                  <a:pt x="5707558" y="2500312"/>
                  <a:pt x="5707558" y="2500312"/>
                </a:cubicBezTo>
                <a:cubicBezTo>
                  <a:pt x="5702597" y="2500312"/>
                  <a:pt x="5698876" y="2499072"/>
                  <a:pt x="5696396" y="2496592"/>
                </a:cubicBezTo>
                <a:cubicBezTo>
                  <a:pt x="5693916" y="2494111"/>
                  <a:pt x="5690195" y="2492871"/>
                  <a:pt x="5685234" y="2492871"/>
                </a:cubicBezTo>
                <a:close/>
                <a:moveTo>
                  <a:pt x="5662910" y="2492871"/>
                </a:moveTo>
                <a:cubicBezTo>
                  <a:pt x="5657949" y="2492871"/>
                  <a:pt x="5652988" y="2495352"/>
                  <a:pt x="5648027" y="2500312"/>
                </a:cubicBezTo>
                <a:cubicBezTo>
                  <a:pt x="5643066" y="2505273"/>
                  <a:pt x="5643066" y="2507754"/>
                  <a:pt x="5648027" y="2507754"/>
                </a:cubicBezTo>
                <a:cubicBezTo>
                  <a:pt x="5652988" y="2512715"/>
                  <a:pt x="5660430" y="2512715"/>
                  <a:pt x="5670351" y="2507754"/>
                </a:cubicBezTo>
                <a:cubicBezTo>
                  <a:pt x="5675313" y="2502793"/>
                  <a:pt x="5676552" y="2499072"/>
                  <a:pt x="5674072" y="2496592"/>
                </a:cubicBezTo>
                <a:cubicBezTo>
                  <a:pt x="5671592" y="2494111"/>
                  <a:pt x="5667871" y="2492871"/>
                  <a:pt x="5662910" y="2492871"/>
                </a:cubicBezTo>
                <a:close/>
                <a:moveTo>
                  <a:pt x="5432226" y="2492871"/>
                </a:moveTo>
                <a:cubicBezTo>
                  <a:pt x="5427265" y="2492871"/>
                  <a:pt x="5424785" y="2495352"/>
                  <a:pt x="5424785" y="2500312"/>
                </a:cubicBezTo>
                <a:lnTo>
                  <a:pt x="5432226" y="2500312"/>
                </a:lnTo>
                <a:close/>
                <a:moveTo>
                  <a:pt x="3981152" y="2492871"/>
                </a:moveTo>
                <a:cubicBezTo>
                  <a:pt x="3981152" y="2502793"/>
                  <a:pt x="3983633" y="2505273"/>
                  <a:pt x="3988594" y="2500312"/>
                </a:cubicBezTo>
                <a:cubicBezTo>
                  <a:pt x="3988594" y="2495352"/>
                  <a:pt x="3986113" y="2492871"/>
                  <a:pt x="3981152" y="2492871"/>
                </a:cubicBezTo>
                <a:close/>
                <a:moveTo>
                  <a:pt x="3400723" y="2492871"/>
                </a:moveTo>
                <a:cubicBezTo>
                  <a:pt x="3405683" y="2492871"/>
                  <a:pt x="3408164" y="2492871"/>
                  <a:pt x="3408164" y="2492871"/>
                </a:cubicBezTo>
                <a:lnTo>
                  <a:pt x="3408164" y="2500312"/>
                </a:lnTo>
                <a:cubicBezTo>
                  <a:pt x="3403203" y="2500312"/>
                  <a:pt x="3400723" y="2497832"/>
                  <a:pt x="3400723" y="2492871"/>
                </a:cubicBezTo>
                <a:close/>
                <a:moveTo>
                  <a:pt x="3147715" y="2492871"/>
                </a:moveTo>
                <a:lnTo>
                  <a:pt x="3147715" y="2500312"/>
                </a:lnTo>
                <a:cubicBezTo>
                  <a:pt x="3147715" y="2505273"/>
                  <a:pt x="3150195" y="2507754"/>
                  <a:pt x="3155156" y="2507754"/>
                </a:cubicBezTo>
                <a:cubicBezTo>
                  <a:pt x="3155156" y="2507754"/>
                  <a:pt x="3155156" y="2505273"/>
                  <a:pt x="3155156" y="2500312"/>
                </a:cubicBezTo>
                <a:cubicBezTo>
                  <a:pt x="3150195" y="2495352"/>
                  <a:pt x="3147715" y="2492871"/>
                  <a:pt x="3147715" y="2492871"/>
                </a:cubicBezTo>
                <a:close/>
                <a:moveTo>
                  <a:pt x="2969121" y="2492871"/>
                </a:moveTo>
                <a:lnTo>
                  <a:pt x="2976562" y="2492871"/>
                </a:lnTo>
                <a:cubicBezTo>
                  <a:pt x="2976562" y="2492871"/>
                  <a:pt x="2977802" y="2492871"/>
                  <a:pt x="2980283" y="2492871"/>
                </a:cubicBezTo>
                <a:cubicBezTo>
                  <a:pt x="2982764" y="2492871"/>
                  <a:pt x="2984004" y="2495352"/>
                  <a:pt x="2984004" y="2500312"/>
                </a:cubicBezTo>
                <a:lnTo>
                  <a:pt x="2976562" y="2500312"/>
                </a:lnTo>
                <a:close/>
                <a:moveTo>
                  <a:pt x="2626816" y="2492871"/>
                </a:moveTo>
                <a:cubicBezTo>
                  <a:pt x="2631777" y="2492871"/>
                  <a:pt x="2634258" y="2495352"/>
                  <a:pt x="2634258" y="2500312"/>
                </a:cubicBezTo>
                <a:lnTo>
                  <a:pt x="2626816" y="2500312"/>
                </a:lnTo>
                <a:close/>
                <a:moveTo>
                  <a:pt x="6087070" y="2485430"/>
                </a:moveTo>
                <a:cubicBezTo>
                  <a:pt x="6096992" y="2485430"/>
                  <a:pt x="6106914" y="2487910"/>
                  <a:pt x="6116836" y="2492871"/>
                </a:cubicBezTo>
                <a:cubicBezTo>
                  <a:pt x="6106914" y="2492871"/>
                  <a:pt x="6101953" y="2492871"/>
                  <a:pt x="6101953" y="2492871"/>
                </a:cubicBezTo>
                <a:close/>
                <a:moveTo>
                  <a:pt x="5997773" y="2485430"/>
                </a:moveTo>
                <a:lnTo>
                  <a:pt x="6005215" y="2492871"/>
                </a:lnTo>
                <a:cubicBezTo>
                  <a:pt x="6005215" y="2492871"/>
                  <a:pt x="6002734" y="2492871"/>
                  <a:pt x="5997773" y="2492871"/>
                </a:cubicBezTo>
                <a:close/>
                <a:moveTo>
                  <a:pt x="4427636" y="2485430"/>
                </a:moveTo>
                <a:lnTo>
                  <a:pt x="4427636" y="2492871"/>
                </a:lnTo>
                <a:lnTo>
                  <a:pt x="4435078" y="2492871"/>
                </a:lnTo>
                <a:cubicBezTo>
                  <a:pt x="4435078" y="2492871"/>
                  <a:pt x="4435078" y="2491631"/>
                  <a:pt x="4435078" y="2489150"/>
                </a:cubicBezTo>
                <a:cubicBezTo>
                  <a:pt x="4435078" y="2486670"/>
                  <a:pt x="4432598" y="2485430"/>
                  <a:pt x="4427636" y="2485430"/>
                </a:cubicBezTo>
                <a:close/>
                <a:moveTo>
                  <a:pt x="3393281" y="2485430"/>
                </a:moveTo>
                <a:cubicBezTo>
                  <a:pt x="3393281" y="2490390"/>
                  <a:pt x="3392041" y="2494111"/>
                  <a:pt x="3389560" y="2496592"/>
                </a:cubicBezTo>
                <a:cubicBezTo>
                  <a:pt x="3387080" y="2499072"/>
                  <a:pt x="3388320" y="2500312"/>
                  <a:pt x="3393281" y="2500312"/>
                </a:cubicBezTo>
                <a:lnTo>
                  <a:pt x="3408164" y="2500312"/>
                </a:lnTo>
                <a:lnTo>
                  <a:pt x="3415605" y="2500312"/>
                </a:lnTo>
                <a:cubicBezTo>
                  <a:pt x="3415605" y="2505273"/>
                  <a:pt x="3418086" y="2507754"/>
                  <a:pt x="3423047" y="2507754"/>
                </a:cubicBezTo>
                <a:cubicBezTo>
                  <a:pt x="3423047" y="2507754"/>
                  <a:pt x="3425527" y="2505273"/>
                  <a:pt x="3430488" y="2500312"/>
                </a:cubicBezTo>
                <a:cubicBezTo>
                  <a:pt x="3435449" y="2500312"/>
                  <a:pt x="3435449" y="2499072"/>
                  <a:pt x="3430488" y="2496592"/>
                </a:cubicBezTo>
                <a:cubicBezTo>
                  <a:pt x="3425527" y="2494111"/>
                  <a:pt x="3420566" y="2490390"/>
                  <a:pt x="3415605" y="2485430"/>
                </a:cubicBezTo>
                <a:close/>
                <a:moveTo>
                  <a:pt x="3363516" y="2485430"/>
                </a:moveTo>
                <a:lnTo>
                  <a:pt x="3363516" y="2492871"/>
                </a:lnTo>
                <a:cubicBezTo>
                  <a:pt x="3368476" y="2492871"/>
                  <a:pt x="3372197" y="2492871"/>
                  <a:pt x="3374678" y="2492871"/>
                </a:cubicBezTo>
                <a:cubicBezTo>
                  <a:pt x="3377158" y="2492871"/>
                  <a:pt x="3378398" y="2492871"/>
                  <a:pt x="3378398" y="2492871"/>
                </a:cubicBezTo>
                <a:cubicBezTo>
                  <a:pt x="3378398" y="2492871"/>
                  <a:pt x="3377158" y="2491631"/>
                  <a:pt x="3374678" y="2489150"/>
                </a:cubicBezTo>
                <a:cubicBezTo>
                  <a:pt x="3372197" y="2486670"/>
                  <a:pt x="3368476" y="2485430"/>
                  <a:pt x="3363516" y="2485430"/>
                </a:cubicBezTo>
                <a:close/>
                <a:moveTo>
                  <a:pt x="5591286" y="2480779"/>
                </a:moveTo>
                <a:cubicBezTo>
                  <a:pt x="5589426" y="2481399"/>
                  <a:pt x="5588496" y="2482950"/>
                  <a:pt x="5588496" y="2485430"/>
                </a:cubicBezTo>
                <a:lnTo>
                  <a:pt x="5610820" y="2485430"/>
                </a:lnTo>
                <a:cubicBezTo>
                  <a:pt x="5610820" y="2485430"/>
                  <a:pt x="5607099" y="2484190"/>
                  <a:pt x="5599658" y="2481709"/>
                </a:cubicBezTo>
                <a:cubicBezTo>
                  <a:pt x="5595937" y="2480469"/>
                  <a:pt x="5593147" y="2480159"/>
                  <a:pt x="5591286" y="2480779"/>
                </a:cubicBezTo>
                <a:close/>
                <a:moveTo>
                  <a:pt x="5536406" y="2477988"/>
                </a:moveTo>
                <a:cubicBezTo>
                  <a:pt x="5526484" y="2482949"/>
                  <a:pt x="5526484" y="2487910"/>
                  <a:pt x="5536406" y="2492871"/>
                </a:cubicBezTo>
                <a:lnTo>
                  <a:pt x="5543847" y="2485430"/>
                </a:lnTo>
                <a:cubicBezTo>
                  <a:pt x="5543847" y="2480469"/>
                  <a:pt x="5543847" y="2477988"/>
                  <a:pt x="5543847" y="2477988"/>
                </a:cubicBezTo>
                <a:close/>
                <a:moveTo>
                  <a:pt x="5357812" y="2477988"/>
                </a:moveTo>
                <a:cubicBezTo>
                  <a:pt x="5352851" y="2477988"/>
                  <a:pt x="5350371" y="2480469"/>
                  <a:pt x="5350371" y="2485430"/>
                </a:cubicBezTo>
                <a:lnTo>
                  <a:pt x="5357812" y="2485430"/>
                </a:lnTo>
                <a:cubicBezTo>
                  <a:pt x="5362774" y="2485430"/>
                  <a:pt x="5365254" y="2485430"/>
                  <a:pt x="5365254" y="2485430"/>
                </a:cubicBezTo>
                <a:cubicBezTo>
                  <a:pt x="5365254" y="2480469"/>
                  <a:pt x="5362774" y="2477988"/>
                  <a:pt x="5357812" y="2477988"/>
                </a:cubicBezTo>
                <a:close/>
                <a:moveTo>
                  <a:pt x="3661172" y="2477988"/>
                </a:moveTo>
                <a:lnTo>
                  <a:pt x="3661172" y="2485430"/>
                </a:lnTo>
                <a:lnTo>
                  <a:pt x="3668613" y="2477988"/>
                </a:lnTo>
                <a:cubicBezTo>
                  <a:pt x="3663652" y="2477988"/>
                  <a:pt x="3661172" y="2477988"/>
                  <a:pt x="3661172" y="2477988"/>
                </a:cubicBezTo>
                <a:close/>
                <a:moveTo>
                  <a:pt x="2546821" y="2475663"/>
                </a:moveTo>
                <a:cubicBezTo>
                  <a:pt x="2550542" y="2474733"/>
                  <a:pt x="2559844" y="2477988"/>
                  <a:pt x="2574726" y="2485430"/>
                </a:cubicBezTo>
                <a:cubicBezTo>
                  <a:pt x="2584649" y="2490390"/>
                  <a:pt x="2592090" y="2490390"/>
                  <a:pt x="2597051" y="2485430"/>
                </a:cubicBezTo>
                <a:cubicBezTo>
                  <a:pt x="2606973" y="2485430"/>
                  <a:pt x="2614414" y="2487910"/>
                  <a:pt x="2619375" y="2492871"/>
                </a:cubicBezTo>
                <a:lnTo>
                  <a:pt x="2611933" y="2492871"/>
                </a:lnTo>
                <a:cubicBezTo>
                  <a:pt x="2611933" y="2502793"/>
                  <a:pt x="2604492" y="2505273"/>
                  <a:pt x="2589609" y="2500312"/>
                </a:cubicBezTo>
                <a:cubicBezTo>
                  <a:pt x="2579687" y="2495352"/>
                  <a:pt x="2574726" y="2492871"/>
                  <a:pt x="2574726" y="2492871"/>
                </a:cubicBezTo>
                <a:cubicBezTo>
                  <a:pt x="2564804" y="2487910"/>
                  <a:pt x="2557363" y="2484190"/>
                  <a:pt x="2552402" y="2481709"/>
                </a:cubicBezTo>
                <a:cubicBezTo>
                  <a:pt x="2547442" y="2479228"/>
                  <a:pt x="2544961" y="2477988"/>
                  <a:pt x="2544961" y="2477988"/>
                </a:cubicBezTo>
                <a:cubicBezTo>
                  <a:pt x="2544961" y="2476748"/>
                  <a:pt x="2545581" y="2475973"/>
                  <a:pt x="2546821" y="2475663"/>
                </a:cubicBezTo>
                <a:close/>
                <a:moveTo>
                  <a:pt x="6660058" y="2470547"/>
                </a:moveTo>
                <a:lnTo>
                  <a:pt x="6667499" y="2470547"/>
                </a:lnTo>
                <a:lnTo>
                  <a:pt x="6660058" y="2477988"/>
                </a:lnTo>
                <a:close/>
                <a:moveTo>
                  <a:pt x="3490019" y="2470547"/>
                </a:moveTo>
                <a:lnTo>
                  <a:pt x="3490019" y="2477988"/>
                </a:lnTo>
                <a:lnTo>
                  <a:pt x="3497461" y="2470547"/>
                </a:lnTo>
                <a:cubicBezTo>
                  <a:pt x="3497461" y="2470547"/>
                  <a:pt x="3494980" y="2470547"/>
                  <a:pt x="3490019" y="2470547"/>
                </a:cubicBezTo>
                <a:close/>
                <a:moveTo>
                  <a:pt x="2954238" y="2470547"/>
                </a:moveTo>
                <a:lnTo>
                  <a:pt x="2961680" y="2470547"/>
                </a:lnTo>
                <a:lnTo>
                  <a:pt x="2961680" y="2477988"/>
                </a:lnTo>
                <a:cubicBezTo>
                  <a:pt x="2961680" y="2477988"/>
                  <a:pt x="2961680" y="2480469"/>
                  <a:pt x="2961680" y="2485430"/>
                </a:cubicBezTo>
                <a:lnTo>
                  <a:pt x="2954238" y="2485430"/>
                </a:lnTo>
                <a:cubicBezTo>
                  <a:pt x="2949277" y="2480469"/>
                  <a:pt x="2949277" y="2477988"/>
                  <a:pt x="2954238" y="2477988"/>
                </a:cubicBezTo>
                <a:cubicBezTo>
                  <a:pt x="2959199" y="2477988"/>
                  <a:pt x="2959199" y="2475508"/>
                  <a:pt x="2954238" y="2470547"/>
                </a:cubicBezTo>
                <a:close/>
                <a:moveTo>
                  <a:pt x="2195215" y="2470547"/>
                </a:moveTo>
                <a:lnTo>
                  <a:pt x="2232422" y="2477988"/>
                </a:lnTo>
                <a:cubicBezTo>
                  <a:pt x="2237383" y="2477988"/>
                  <a:pt x="2244824" y="2479228"/>
                  <a:pt x="2254746" y="2481709"/>
                </a:cubicBezTo>
                <a:cubicBezTo>
                  <a:pt x="2264668" y="2484190"/>
                  <a:pt x="2274590" y="2487910"/>
                  <a:pt x="2284512" y="2492871"/>
                </a:cubicBezTo>
                <a:cubicBezTo>
                  <a:pt x="2324199" y="2502793"/>
                  <a:pt x="2344043" y="2510234"/>
                  <a:pt x="2344043" y="2515195"/>
                </a:cubicBezTo>
                <a:cubicBezTo>
                  <a:pt x="2344043" y="2515195"/>
                  <a:pt x="2345283" y="2516435"/>
                  <a:pt x="2347764" y="2518916"/>
                </a:cubicBezTo>
                <a:cubicBezTo>
                  <a:pt x="2350244" y="2521397"/>
                  <a:pt x="2353965" y="2525117"/>
                  <a:pt x="2358926" y="2530078"/>
                </a:cubicBezTo>
                <a:cubicBezTo>
                  <a:pt x="2373808" y="2535039"/>
                  <a:pt x="2381250" y="2537519"/>
                  <a:pt x="2381250" y="2537519"/>
                </a:cubicBezTo>
                <a:cubicBezTo>
                  <a:pt x="2371328" y="2537519"/>
                  <a:pt x="2361406" y="2535039"/>
                  <a:pt x="2351484" y="2530078"/>
                </a:cubicBezTo>
                <a:cubicBezTo>
                  <a:pt x="2341562" y="2525117"/>
                  <a:pt x="2327920" y="2520156"/>
                  <a:pt x="2310557" y="2515195"/>
                </a:cubicBezTo>
                <a:cubicBezTo>
                  <a:pt x="2293193" y="2510234"/>
                  <a:pt x="2280791" y="2505273"/>
                  <a:pt x="2273350" y="2500312"/>
                </a:cubicBezTo>
                <a:cubicBezTo>
                  <a:pt x="2265908" y="2495352"/>
                  <a:pt x="2259707" y="2492871"/>
                  <a:pt x="2254746" y="2492871"/>
                </a:cubicBezTo>
                <a:cubicBezTo>
                  <a:pt x="2249785" y="2492871"/>
                  <a:pt x="2242344" y="2490390"/>
                  <a:pt x="2232422" y="2485430"/>
                </a:cubicBezTo>
                <a:cubicBezTo>
                  <a:pt x="2232422" y="2485430"/>
                  <a:pt x="2229941" y="2484190"/>
                  <a:pt x="2224980" y="2481709"/>
                </a:cubicBezTo>
                <a:cubicBezTo>
                  <a:pt x="2220020" y="2479228"/>
                  <a:pt x="2215058" y="2477988"/>
                  <a:pt x="2210098" y="2477988"/>
                </a:cubicBezTo>
                <a:cubicBezTo>
                  <a:pt x="2205137" y="2477988"/>
                  <a:pt x="2200175" y="2475508"/>
                  <a:pt x="2195215" y="2470547"/>
                </a:cubicBezTo>
                <a:close/>
                <a:moveTo>
                  <a:pt x="5319675" y="2465896"/>
                </a:moveTo>
                <a:cubicBezTo>
                  <a:pt x="5319055" y="2465276"/>
                  <a:pt x="5318125" y="2465586"/>
                  <a:pt x="5316885" y="2466826"/>
                </a:cubicBezTo>
                <a:cubicBezTo>
                  <a:pt x="5314404" y="2469307"/>
                  <a:pt x="5310684" y="2470547"/>
                  <a:pt x="5305722" y="2470547"/>
                </a:cubicBezTo>
                <a:lnTo>
                  <a:pt x="5305722" y="2477988"/>
                </a:lnTo>
                <a:cubicBezTo>
                  <a:pt x="5310684" y="2473027"/>
                  <a:pt x="5315644" y="2473027"/>
                  <a:pt x="5320605" y="2477988"/>
                </a:cubicBezTo>
                <a:cubicBezTo>
                  <a:pt x="5325567" y="2477988"/>
                  <a:pt x="5329287" y="2477988"/>
                  <a:pt x="5331767" y="2477988"/>
                </a:cubicBezTo>
                <a:cubicBezTo>
                  <a:pt x="5334247" y="2477988"/>
                  <a:pt x="5335488" y="2476748"/>
                  <a:pt x="5335488" y="2474267"/>
                </a:cubicBezTo>
                <a:cubicBezTo>
                  <a:pt x="5335488" y="2471787"/>
                  <a:pt x="5335488" y="2470547"/>
                  <a:pt x="5335488" y="2470547"/>
                </a:cubicBezTo>
                <a:lnTo>
                  <a:pt x="5320605" y="2470547"/>
                </a:lnTo>
                <a:cubicBezTo>
                  <a:pt x="5320605" y="2468067"/>
                  <a:pt x="5320295" y="2466516"/>
                  <a:pt x="5319675" y="2465896"/>
                </a:cubicBezTo>
                <a:close/>
                <a:moveTo>
                  <a:pt x="6258222" y="2463105"/>
                </a:moveTo>
                <a:cubicBezTo>
                  <a:pt x="6263184" y="2463105"/>
                  <a:pt x="6269385" y="2464345"/>
                  <a:pt x="6276826" y="2466826"/>
                </a:cubicBezTo>
                <a:cubicBezTo>
                  <a:pt x="6284267" y="2469307"/>
                  <a:pt x="6289229" y="2471787"/>
                  <a:pt x="6291709" y="2474267"/>
                </a:cubicBezTo>
                <a:cubicBezTo>
                  <a:pt x="6294189" y="2476748"/>
                  <a:pt x="6292949" y="2480469"/>
                  <a:pt x="6287988" y="2485430"/>
                </a:cubicBezTo>
                <a:lnTo>
                  <a:pt x="6265664" y="2485430"/>
                </a:lnTo>
                <a:cubicBezTo>
                  <a:pt x="6270625" y="2480469"/>
                  <a:pt x="6275585" y="2477988"/>
                  <a:pt x="6280547" y="2477988"/>
                </a:cubicBezTo>
                <a:lnTo>
                  <a:pt x="6265664" y="2470547"/>
                </a:lnTo>
                <a:close/>
                <a:moveTo>
                  <a:pt x="5752207" y="2463105"/>
                </a:moveTo>
                <a:cubicBezTo>
                  <a:pt x="5747245" y="2463105"/>
                  <a:pt x="5744765" y="2465586"/>
                  <a:pt x="5744765" y="2470547"/>
                </a:cubicBezTo>
                <a:cubicBezTo>
                  <a:pt x="5749727" y="2470547"/>
                  <a:pt x="5757168" y="2468066"/>
                  <a:pt x="5767090" y="2463105"/>
                </a:cubicBezTo>
                <a:close/>
                <a:moveTo>
                  <a:pt x="3326308" y="2463105"/>
                </a:moveTo>
                <a:cubicBezTo>
                  <a:pt x="3326308" y="2468066"/>
                  <a:pt x="3323828" y="2470547"/>
                  <a:pt x="3318867" y="2470547"/>
                </a:cubicBezTo>
                <a:lnTo>
                  <a:pt x="3326308" y="2485430"/>
                </a:lnTo>
                <a:cubicBezTo>
                  <a:pt x="3346152" y="2485430"/>
                  <a:pt x="3356074" y="2485430"/>
                  <a:pt x="3356074" y="2485430"/>
                </a:cubicBezTo>
                <a:cubicBezTo>
                  <a:pt x="3356074" y="2480469"/>
                  <a:pt x="3351113" y="2477988"/>
                  <a:pt x="3341191" y="2477988"/>
                </a:cubicBezTo>
                <a:lnTo>
                  <a:pt x="3341191" y="2470547"/>
                </a:lnTo>
                <a:cubicBezTo>
                  <a:pt x="3336231" y="2470547"/>
                  <a:pt x="3333750" y="2468066"/>
                  <a:pt x="3333750" y="2463105"/>
                </a:cubicBezTo>
                <a:cubicBezTo>
                  <a:pt x="3328789" y="2463105"/>
                  <a:pt x="3326308" y="2463105"/>
                  <a:pt x="3326308" y="2463105"/>
                </a:cubicBezTo>
                <a:close/>
                <a:moveTo>
                  <a:pt x="5476875" y="2455664"/>
                </a:moveTo>
                <a:lnTo>
                  <a:pt x="5469433" y="2463105"/>
                </a:lnTo>
                <a:cubicBezTo>
                  <a:pt x="5489277" y="2468066"/>
                  <a:pt x="5504160" y="2471787"/>
                  <a:pt x="5514082" y="2474267"/>
                </a:cubicBezTo>
                <a:cubicBezTo>
                  <a:pt x="5524003" y="2476748"/>
                  <a:pt x="5533926" y="2475508"/>
                  <a:pt x="5543847" y="2470547"/>
                </a:cubicBezTo>
                <a:cubicBezTo>
                  <a:pt x="5548809" y="2470547"/>
                  <a:pt x="5551289" y="2470547"/>
                  <a:pt x="5551289" y="2470547"/>
                </a:cubicBezTo>
                <a:cubicBezTo>
                  <a:pt x="5551289" y="2465586"/>
                  <a:pt x="5548809" y="2463105"/>
                  <a:pt x="5543847" y="2463105"/>
                </a:cubicBezTo>
                <a:cubicBezTo>
                  <a:pt x="5538886" y="2463105"/>
                  <a:pt x="5532685" y="2464345"/>
                  <a:pt x="5525244" y="2466826"/>
                </a:cubicBezTo>
                <a:cubicBezTo>
                  <a:pt x="5517802" y="2469307"/>
                  <a:pt x="5512841" y="2470547"/>
                  <a:pt x="5510361" y="2470547"/>
                </a:cubicBezTo>
                <a:cubicBezTo>
                  <a:pt x="5507881" y="2470547"/>
                  <a:pt x="5506640" y="2468066"/>
                  <a:pt x="5506640" y="2463105"/>
                </a:cubicBezTo>
                <a:cubicBezTo>
                  <a:pt x="5506640" y="2458145"/>
                  <a:pt x="5496719" y="2455664"/>
                  <a:pt x="5476875" y="2455664"/>
                </a:cubicBezTo>
                <a:close/>
                <a:moveTo>
                  <a:pt x="3787676" y="2455664"/>
                </a:moveTo>
                <a:cubicBezTo>
                  <a:pt x="3787676" y="2460625"/>
                  <a:pt x="3787676" y="2463105"/>
                  <a:pt x="3787676" y="2463105"/>
                </a:cubicBezTo>
                <a:cubicBezTo>
                  <a:pt x="3787676" y="2463105"/>
                  <a:pt x="3790156" y="2460625"/>
                  <a:pt x="3795117" y="2455664"/>
                </a:cubicBezTo>
                <a:cubicBezTo>
                  <a:pt x="3790156" y="2455664"/>
                  <a:pt x="3787676" y="2455664"/>
                  <a:pt x="3787676" y="2455664"/>
                </a:cubicBezTo>
                <a:close/>
                <a:moveTo>
                  <a:pt x="2492871" y="2455664"/>
                </a:moveTo>
                <a:cubicBezTo>
                  <a:pt x="2497832" y="2455664"/>
                  <a:pt x="2500312" y="2458145"/>
                  <a:pt x="2500312" y="2463105"/>
                </a:cubicBezTo>
                <a:cubicBezTo>
                  <a:pt x="2500312" y="2463105"/>
                  <a:pt x="2497832" y="2463105"/>
                  <a:pt x="2492871" y="2463105"/>
                </a:cubicBezTo>
                <a:cubicBezTo>
                  <a:pt x="2487910" y="2463105"/>
                  <a:pt x="2485430" y="2463105"/>
                  <a:pt x="2485430" y="2463105"/>
                </a:cubicBezTo>
                <a:cubicBezTo>
                  <a:pt x="2485430" y="2463105"/>
                  <a:pt x="2487910" y="2460625"/>
                  <a:pt x="2492871" y="2455664"/>
                </a:cubicBezTo>
                <a:close/>
                <a:moveTo>
                  <a:pt x="3837905" y="2451943"/>
                </a:moveTo>
                <a:cubicBezTo>
                  <a:pt x="3836665" y="2451943"/>
                  <a:pt x="3834805" y="2453184"/>
                  <a:pt x="3832324" y="2455664"/>
                </a:cubicBezTo>
                <a:lnTo>
                  <a:pt x="3839766" y="2455664"/>
                </a:lnTo>
                <a:cubicBezTo>
                  <a:pt x="3839766" y="2453184"/>
                  <a:pt x="3839146" y="2451943"/>
                  <a:pt x="3837905" y="2451943"/>
                </a:cubicBezTo>
                <a:close/>
                <a:moveTo>
                  <a:pt x="5435947" y="2448223"/>
                </a:moveTo>
                <a:cubicBezTo>
                  <a:pt x="5433467" y="2448223"/>
                  <a:pt x="5432226" y="2449463"/>
                  <a:pt x="5432226" y="2451943"/>
                </a:cubicBezTo>
                <a:cubicBezTo>
                  <a:pt x="5432226" y="2454424"/>
                  <a:pt x="5434706" y="2455664"/>
                  <a:pt x="5439668" y="2455664"/>
                </a:cubicBezTo>
                <a:cubicBezTo>
                  <a:pt x="5439668" y="2450703"/>
                  <a:pt x="5438427" y="2448223"/>
                  <a:pt x="5435947" y="2448223"/>
                </a:cubicBezTo>
                <a:close/>
                <a:moveTo>
                  <a:pt x="3847207" y="2448223"/>
                </a:moveTo>
                <a:lnTo>
                  <a:pt x="3869531" y="2463105"/>
                </a:lnTo>
                <a:cubicBezTo>
                  <a:pt x="3874492" y="2463105"/>
                  <a:pt x="3876973" y="2461865"/>
                  <a:pt x="3876973" y="2459385"/>
                </a:cubicBezTo>
                <a:cubicBezTo>
                  <a:pt x="3876973" y="2456904"/>
                  <a:pt x="3874492" y="2455664"/>
                  <a:pt x="3869531" y="2455664"/>
                </a:cubicBezTo>
                <a:cubicBezTo>
                  <a:pt x="3864570" y="2455664"/>
                  <a:pt x="3862090" y="2455664"/>
                  <a:pt x="3862090" y="2455664"/>
                </a:cubicBezTo>
                <a:cubicBezTo>
                  <a:pt x="3862090" y="2455664"/>
                  <a:pt x="3859609" y="2453183"/>
                  <a:pt x="3854648" y="2448223"/>
                </a:cubicBezTo>
                <a:cubicBezTo>
                  <a:pt x="3849687" y="2448223"/>
                  <a:pt x="3847207" y="2448223"/>
                  <a:pt x="3847207" y="2448223"/>
                </a:cubicBezTo>
                <a:close/>
                <a:moveTo>
                  <a:pt x="6161484" y="2440781"/>
                </a:moveTo>
                <a:cubicBezTo>
                  <a:pt x="6176367" y="2440781"/>
                  <a:pt x="6188770" y="2443262"/>
                  <a:pt x="6198691" y="2448223"/>
                </a:cubicBezTo>
                <a:lnTo>
                  <a:pt x="6191250" y="2455664"/>
                </a:lnTo>
                <a:cubicBezTo>
                  <a:pt x="6181328" y="2450703"/>
                  <a:pt x="6176367" y="2448223"/>
                  <a:pt x="6176367" y="2448223"/>
                </a:cubicBezTo>
                <a:close/>
                <a:moveTo>
                  <a:pt x="5901035" y="2440781"/>
                </a:moveTo>
                <a:lnTo>
                  <a:pt x="5915918" y="2440781"/>
                </a:lnTo>
                <a:lnTo>
                  <a:pt x="5930801" y="2448223"/>
                </a:lnTo>
                <a:lnTo>
                  <a:pt x="5945683" y="2448223"/>
                </a:lnTo>
                <a:cubicBezTo>
                  <a:pt x="5950645" y="2453183"/>
                  <a:pt x="5953125" y="2455664"/>
                  <a:pt x="5953125" y="2455664"/>
                </a:cubicBezTo>
                <a:cubicBezTo>
                  <a:pt x="5953125" y="2455664"/>
                  <a:pt x="5956845" y="2455664"/>
                  <a:pt x="5964287" y="2455664"/>
                </a:cubicBezTo>
                <a:cubicBezTo>
                  <a:pt x="5971728" y="2455664"/>
                  <a:pt x="5977929" y="2458145"/>
                  <a:pt x="5982890" y="2463105"/>
                </a:cubicBezTo>
                <a:cubicBezTo>
                  <a:pt x="6002734" y="2468066"/>
                  <a:pt x="6017617" y="2473027"/>
                  <a:pt x="6027539" y="2477988"/>
                </a:cubicBezTo>
                <a:lnTo>
                  <a:pt x="6034980" y="2485430"/>
                </a:lnTo>
                <a:cubicBezTo>
                  <a:pt x="6025059" y="2480469"/>
                  <a:pt x="6017617" y="2477988"/>
                  <a:pt x="6012656" y="2477988"/>
                </a:cubicBezTo>
                <a:cubicBezTo>
                  <a:pt x="6002734" y="2473027"/>
                  <a:pt x="5997773" y="2471787"/>
                  <a:pt x="5997773" y="2474267"/>
                </a:cubicBezTo>
                <a:cubicBezTo>
                  <a:pt x="5997773" y="2476748"/>
                  <a:pt x="5992812" y="2475508"/>
                  <a:pt x="5982890" y="2470547"/>
                </a:cubicBezTo>
                <a:cubicBezTo>
                  <a:pt x="5977929" y="2465586"/>
                  <a:pt x="5958086" y="2460625"/>
                  <a:pt x="5923359" y="2455664"/>
                </a:cubicBezTo>
                <a:cubicBezTo>
                  <a:pt x="5908476" y="2450703"/>
                  <a:pt x="5901035" y="2445742"/>
                  <a:pt x="5901035" y="2440781"/>
                </a:cubicBezTo>
                <a:close/>
                <a:moveTo>
                  <a:pt x="5648027" y="2440781"/>
                </a:moveTo>
                <a:cubicBezTo>
                  <a:pt x="5662910" y="2445742"/>
                  <a:pt x="5672831" y="2448223"/>
                  <a:pt x="5677793" y="2448223"/>
                </a:cubicBezTo>
                <a:lnTo>
                  <a:pt x="5677793" y="2440781"/>
                </a:lnTo>
                <a:cubicBezTo>
                  <a:pt x="5667871" y="2440781"/>
                  <a:pt x="5661669" y="2440781"/>
                  <a:pt x="5659189" y="2440781"/>
                </a:cubicBezTo>
                <a:cubicBezTo>
                  <a:pt x="5657949" y="2440781"/>
                  <a:pt x="5655778" y="2440781"/>
                  <a:pt x="5652678" y="2440781"/>
                </a:cubicBezTo>
                <a:close/>
                <a:moveTo>
                  <a:pt x="5521523" y="2440781"/>
                </a:moveTo>
                <a:lnTo>
                  <a:pt x="5514082" y="2448223"/>
                </a:lnTo>
                <a:cubicBezTo>
                  <a:pt x="5514082" y="2448223"/>
                  <a:pt x="5517802" y="2448223"/>
                  <a:pt x="5525244" y="2448223"/>
                </a:cubicBezTo>
                <a:cubicBezTo>
                  <a:pt x="5532685" y="2448223"/>
                  <a:pt x="5536406" y="2446983"/>
                  <a:pt x="5536406" y="2444502"/>
                </a:cubicBezTo>
                <a:cubicBezTo>
                  <a:pt x="5536406" y="2442021"/>
                  <a:pt x="5535165" y="2440781"/>
                  <a:pt x="5532685" y="2440781"/>
                </a:cubicBezTo>
                <a:cubicBezTo>
                  <a:pt x="5530205" y="2440781"/>
                  <a:pt x="5526484" y="2440781"/>
                  <a:pt x="5521523" y="2440781"/>
                </a:cubicBezTo>
                <a:close/>
                <a:moveTo>
                  <a:pt x="3549551" y="2440781"/>
                </a:moveTo>
                <a:lnTo>
                  <a:pt x="3549551" y="2448223"/>
                </a:lnTo>
                <a:lnTo>
                  <a:pt x="3556992" y="2448223"/>
                </a:lnTo>
                <a:cubicBezTo>
                  <a:pt x="3556992" y="2443262"/>
                  <a:pt x="3554512" y="2440781"/>
                  <a:pt x="3549551" y="2440781"/>
                </a:cubicBezTo>
                <a:close/>
                <a:moveTo>
                  <a:pt x="2656582" y="2440781"/>
                </a:moveTo>
                <a:cubicBezTo>
                  <a:pt x="2656582" y="2445742"/>
                  <a:pt x="2656582" y="2448223"/>
                  <a:pt x="2656582" y="2448223"/>
                </a:cubicBezTo>
                <a:lnTo>
                  <a:pt x="2664023" y="2448223"/>
                </a:lnTo>
                <a:close/>
                <a:moveTo>
                  <a:pt x="3207246" y="2433340"/>
                </a:moveTo>
                <a:lnTo>
                  <a:pt x="3222129" y="2433340"/>
                </a:lnTo>
                <a:lnTo>
                  <a:pt x="3222129" y="2440781"/>
                </a:lnTo>
                <a:cubicBezTo>
                  <a:pt x="3217168" y="2440781"/>
                  <a:pt x="3212207" y="2438301"/>
                  <a:pt x="3207246" y="2433340"/>
                </a:cubicBezTo>
                <a:close/>
                <a:moveTo>
                  <a:pt x="5673417" y="2430274"/>
                </a:moveTo>
                <a:lnTo>
                  <a:pt x="5670351" y="2433340"/>
                </a:lnTo>
                <a:cubicBezTo>
                  <a:pt x="5670351" y="2433340"/>
                  <a:pt x="5670662" y="2433030"/>
                  <a:pt x="5671281" y="2432410"/>
                </a:cubicBezTo>
                <a:close/>
                <a:moveTo>
                  <a:pt x="6036841" y="2429620"/>
                </a:moveTo>
                <a:cubicBezTo>
                  <a:pt x="6038081" y="2429620"/>
                  <a:pt x="6039941" y="2430860"/>
                  <a:pt x="6042422" y="2433340"/>
                </a:cubicBezTo>
                <a:lnTo>
                  <a:pt x="6034980" y="2433340"/>
                </a:lnTo>
                <a:cubicBezTo>
                  <a:pt x="6034980" y="2430860"/>
                  <a:pt x="6035600" y="2429620"/>
                  <a:pt x="6036841" y="2429620"/>
                </a:cubicBezTo>
                <a:close/>
                <a:moveTo>
                  <a:pt x="6124277" y="2425898"/>
                </a:moveTo>
                <a:lnTo>
                  <a:pt x="6139160" y="2433340"/>
                </a:lnTo>
                <a:cubicBezTo>
                  <a:pt x="6134199" y="2433340"/>
                  <a:pt x="6129238" y="2433340"/>
                  <a:pt x="6124277" y="2433340"/>
                </a:cubicBezTo>
                <a:close/>
                <a:moveTo>
                  <a:pt x="5506640" y="2425898"/>
                </a:moveTo>
                <a:cubicBezTo>
                  <a:pt x="5506640" y="2430859"/>
                  <a:pt x="5506640" y="2435820"/>
                  <a:pt x="5506640" y="2440781"/>
                </a:cubicBezTo>
                <a:lnTo>
                  <a:pt x="5521523" y="2433340"/>
                </a:lnTo>
                <a:cubicBezTo>
                  <a:pt x="5526484" y="2433340"/>
                  <a:pt x="5530205" y="2434580"/>
                  <a:pt x="5532685" y="2437060"/>
                </a:cubicBezTo>
                <a:cubicBezTo>
                  <a:pt x="5535165" y="2439541"/>
                  <a:pt x="5538886" y="2440781"/>
                  <a:pt x="5543847" y="2440781"/>
                </a:cubicBezTo>
                <a:cubicBezTo>
                  <a:pt x="5553769" y="2435820"/>
                  <a:pt x="5551289" y="2430859"/>
                  <a:pt x="5536406" y="2425898"/>
                </a:cubicBezTo>
                <a:lnTo>
                  <a:pt x="5521523" y="2425898"/>
                </a:lnTo>
                <a:close/>
                <a:moveTo>
                  <a:pt x="2403574" y="2425898"/>
                </a:moveTo>
                <a:cubicBezTo>
                  <a:pt x="2403574" y="2425898"/>
                  <a:pt x="2406055" y="2425898"/>
                  <a:pt x="2411016" y="2425898"/>
                </a:cubicBezTo>
                <a:cubicBezTo>
                  <a:pt x="2411016" y="2430859"/>
                  <a:pt x="2408535" y="2433340"/>
                  <a:pt x="2403574" y="2433340"/>
                </a:cubicBezTo>
                <a:close/>
                <a:moveTo>
                  <a:pt x="5817319" y="2422178"/>
                </a:moveTo>
                <a:cubicBezTo>
                  <a:pt x="5818560" y="2422178"/>
                  <a:pt x="5819179" y="2423418"/>
                  <a:pt x="5819179" y="2425898"/>
                </a:cubicBezTo>
                <a:cubicBezTo>
                  <a:pt x="5819179" y="2425898"/>
                  <a:pt x="5820420" y="2425898"/>
                  <a:pt x="5822900" y="2425898"/>
                </a:cubicBezTo>
                <a:cubicBezTo>
                  <a:pt x="5825380" y="2425898"/>
                  <a:pt x="5829101" y="2425898"/>
                  <a:pt x="5834062" y="2425898"/>
                </a:cubicBezTo>
                <a:lnTo>
                  <a:pt x="5848945" y="2433340"/>
                </a:lnTo>
                <a:lnTo>
                  <a:pt x="5834062" y="2433340"/>
                </a:lnTo>
                <a:lnTo>
                  <a:pt x="5811738" y="2425898"/>
                </a:lnTo>
                <a:cubicBezTo>
                  <a:pt x="5814219" y="2423418"/>
                  <a:pt x="5816079" y="2422178"/>
                  <a:pt x="5817319" y="2422178"/>
                </a:cubicBezTo>
                <a:close/>
                <a:moveTo>
                  <a:pt x="5758718" y="2420317"/>
                </a:moveTo>
                <a:cubicBezTo>
                  <a:pt x="5756858" y="2420317"/>
                  <a:pt x="5754687" y="2420938"/>
                  <a:pt x="5752207" y="2422178"/>
                </a:cubicBezTo>
                <a:cubicBezTo>
                  <a:pt x="5747245" y="2424658"/>
                  <a:pt x="5747245" y="2428379"/>
                  <a:pt x="5752207" y="2433340"/>
                </a:cubicBezTo>
                <a:lnTo>
                  <a:pt x="5767090" y="2425898"/>
                </a:lnTo>
                <a:cubicBezTo>
                  <a:pt x="5767090" y="2425898"/>
                  <a:pt x="5765849" y="2424658"/>
                  <a:pt x="5763369" y="2422178"/>
                </a:cubicBezTo>
                <a:cubicBezTo>
                  <a:pt x="5762129" y="2420938"/>
                  <a:pt x="5760578" y="2420317"/>
                  <a:pt x="5758718" y="2420317"/>
                </a:cubicBezTo>
                <a:close/>
                <a:moveTo>
                  <a:pt x="5848945" y="2418457"/>
                </a:moveTo>
                <a:lnTo>
                  <a:pt x="5856386" y="2418457"/>
                </a:lnTo>
                <a:cubicBezTo>
                  <a:pt x="5856386" y="2423418"/>
                  <a:pt x="5860107" y="2424658"/>
                  <a:pt x="5867549" y="2422178"/>
                </a:cubicBezTo>
                <a:cubicBezTo>
                  <a:pt x="5874990" y="2419697"/>
                  <a:pt x="5879951" y="2420938"/>
                  <a:pt x="5882431" y="2425898"/>
                </a:cubicBezTo>
                <a:cubicBezTo>
                  <a:pt x="5884911" y="2430859"/>
                  <a:pt x="5888632" y="2433340"/>
                  <a:pt x="5893593" y="2433340"/>
                </a:cubicBezTo>
                <a:lnTo>
                  <a:pt x="5896384" y="2433340"/>
                </a:lnTo>
                <a:cubicBezTo>
                  <a:pt x="5895764" y="2433340"/>
                  <a:pt x="5896074" y="2433340"/>
                  <a:pt x="5897314" y="2433340"/>
                </a:cubicBezTo>
                <a:lnTo>
                  <a:pt x="5901035" y="2433340"/>
                </a:lnTo>
                <a:lnTo>
                  <a:pt x="5893593" y="2440781"/>
                </a:lnTo>
                <a:lnTo>
                  <a:pt x="5878711" y="2433340"/>
                </a:lnTo>
                <a:cubicBezTo>
                  <a:pt x="5878711" y="2428379"/>
                  <a:pt x="5876231" y="2428379"/>
                  <a:pt x="5871269" y="2433340"/>
                </a:cubicBezTo>
                <a:lnTo>
                  <a:pt x="5871269" y="2425898"/>
                </a:lnTo>
                <a:cubicBezTo>
                  <a:pt x="5871269" y="2425898"/>
                  <a:pt x="5868789" y="2425898"/>
                  <a:pt x="5863828" y="2425898"/>
                </a:cubicBezTo>
                <a:cubicBezTo>
                  <a:pt x="5858867" y="2425898"/>
                  <a:pt x="5855146" y="2425898"/>
                  <a:pt x="5852666" y="2425898"/>
                </a:cubicBezTo>
                <a:cubicBezTo>
                  <a:pt x="5850186" y="2425898"/>
                  <a:pt x="5848945" y="2423418"/>
                  <a:pt x="5848945" y="2418457"/>
                </a:cubicBezTo>
                <a:close/>
                <a:moveTo>
                  <a:pt x="5722441" y="2411016"/>
                </a:moveTo>
                <a:lnTo>
                  <a:pt x="5722441" y="2418457"/>
                </a:lnTo>
                <a:cubicBezTo>
                  <a:pt x="5727402" y="2418457"/>
                  <a:pt x="5729883" y="2419697"/>
                  <a:pt x="5729883" y="2422178"/>
                </a:cubicBezTo>
                <a:cubicBezTo>
                  <a:pt x="5729883" y="2424658"/>
                  <a:pt x="5729883" y="2425898"/>
                  <a:pt x="5729883" y="2425898"/>
                </a:cubicBezTo>
                <a:cubicBezTo>
                  <a:pt x="5734844" y="2425898"/>
                  <a:pt x="5737324" y="2425898"/>
                  <a:pt x="5737324" y="2425898"/>
                </a:cubicBezTo>
                <a:close/>
                <a:moveTo>
                  <a:pt x="2344043" y="2411016"/>
                </a:moveTo>
                <a:lnTo>
                  <a:pt x="2344043" y="2418457"/>
                </a:lnTo>
                <a:cubicBezTo>
                  <a:pt x="2344043" y="2423418"/>
                  <a:pt x="2342803" y="2424658"/>
                  <a:pt x="2340322" y="2422178"/>
                </a:cubicBezTo>
                <a:cubicBezTo>
                  <a:pt x="2337842" y="2419697"/>
                  <a:pt x="2336601" y="2417217"/>
                  <a:pt x="2336601" y="2414736"/>
                </a:cubicBezTo>
                <a:cubicBezTo>
                  <a:pt x="2336601" y="2412256"/>
                  <a:pt x="2339082" y="2411016"/>
                  <a:pt x="2344043" y="2411016"/>
                </a:cubicBezTo>
                <a:close/>
                <a:moveTo>
                  <a:pt x="6031260" y="2403574"/>
                </a:moveTo>
                <a:cubicBezTo>
                  <a:pt x="6033740" y="2403574"/>
                  <a:pt x="6034980" y="2403574"/>
                  <a:pt x="6034980" y="2403574"/>
                </a:cubicBezTo>
                <a:cubicBezTo>
                  <a:pt x="6034980" y="2403574"/>
                  <a:pt x="6037460" y="2403574"/>
                  <a:pt x="6042422" y="2403574"/>
                </a:cubicBezTo>
                <a:lnTo>
                  <a:pt x="6072187" y="2411016"/>
                </a:lnTo>
                <a:cubicBezTo>
                  <a:pt x="6087070" y="2415976"/>
                  <a:pt x="6094511" y="2420938"/>
                  <a:pt x="6094511" y="2425898"/>
                </a:cubicBezTo>
                <a:lnTo>
                  <a:pt x="6087070" y="2425898"/>
                </a:lnTo>
                <a:close/>
                <a:moveTo>
                  <a:pt x="5685234" y="2403574"/>
                </a:moveTo>
                <a:lnTo>
                  <a:pt x="5685234" y="2411016"/>
                </a:lnTo>
                <a:cubicBezTo>
                  <a:pt x="5685234" y="2411016"/>
                  <a:pt x="5687714" y="2408535"/>
                  <a:pt x="5692676" y="2403574"/>
                </a:cubicBezTo>
                <a:close/>
                <a:moveTo>
                  <a:pt x="2604492" y="2403574"/>
                </a:moveTo>
                <a:lnTo>
                  <a:pt x="2619375" y="2403574"/>
                </a:lnTo>
                <a:lnTo>
                  <a:pt x="2619375" y="2411016"/>
                </a:lnTo>
                <a:cubicBezTo>
                  <a:pt x="2609453" y="2411016"/>
                  <a:pt x="2604492" y="2408535"/>
                  <a:pt x="2604492" y="2403574"/>
                </a:cubicBezTo>
                <a:close/>
                <a:moveTo>
                  <a:pt x="6444257" y="2396133"/>
                </a:moveTo>
                <a:cubicBezTo>
                  <a:pt x="6444257" y="2396133"/>
                  <a:pt x="6446737" y="2396133"/>
                  <a:pt x="6451699" y="2396133"/>
                </a:cubicBezTo>
                <a:lnTo>
                  <a:pt x="6466581" y="2396133"/>
                </a:lnTo>
                <a:lnTo>
                  <a:pt x="6474023" y="2396133"/>
                </a:lnTo>
                <a:cubicBezTo>
                  <a:pt x="6474023" y="2396133"/>
                  <a:pt x="6475263" y="2397373"/>
                  <a:pt x="6477743" y="2399853"/>
                </a:cubicBezTo>
                <a:cubicBezTo>
                  <a:pt x="6480223" y="2402334"/>
                  <a:pt x="6483945" y="2403574"/>
                  <a:pt x="6488905" y="2403574"/>
                </a:cubicBezTo>
                <a:cubicBezTo>
                  <a:pt x="6493867" y="2403574"/>
                  <a:pt x="6502548" y="2406055"/>
                  <a:pt x="6514951" y="2411016"/>
                </a:cubicBezTo>
                <a:cubicBezTo>
                  <a:pt x="6527353" y="2415976"/>
                  <a:pt x="6538515" y="2420938"/>
                  <a:pt x="6548437" y="2425898"/>
                </a:cubicBezTo>
                <a:cubicBezTo>
                  <a:pt x="6553399" y="2425898"/>
                  <a:pt x="6557119" y="2425898"/>
                  <a:pt x="6559599" y="2425898"/>
                </a:cubicBezTo>
                <a:cubicBezTo>
                  <a:pt x="6562079" y="2425898"/>
                  <a:pt x="6564561" y="2425898"/>
                  <a:pt x="6567041" y="2425898"/>
                </a:cubicBezTo>
                <a:cubicBezTo>
                  <a:pt x="6569521" y="2425898"/>
                  <a:pt x="6572002" y="2427138"/>
                  <a:pt x="6574482" y="2429619"/>
                </a:cubicBezTo>
                <a:cubicBezTo>
                  <a:pt x="6576962" y="2432100"/>
                  <a:pt x="6578203" y="2433340"/>
                  <a:pt x="6578203" y="2433340"/>
                </a:cubicBezTo>
                <a:lnTo>
                  <a:pt x="6593085" y="2448223"/>
                </a:lnTo>
                <a:cubicBezTo>
                  <a:pt x="6603007" y="2453183"/>
                  <a:pt x="6607968" y="2455664"/>
                  <a:pt x="6607968" y="2455664"/>
                </a:cubicBezTo>
                <a:lnTo>
                  <a:pt x="6578203" y="2455664"/>
                </a:lnTo>
                <a:lnTo>
                  <a:pt x="6555879" y="2440781"/>
                </a:lnTo>
                <a:cubicBezTo>
                  <a:pt x="6550917" y="2440781"/>
                  <a:pt x="6545957" y="2439541"/>
                  <a:pt x="6540995" y="2437060"/>
                </a:cubicBezTo>
                <a:cubicBezTo>
                  <a:pt x="6536035" y="2434580"/>
                  <a:pt x="6533554" y="2433340"/>
                  <a:pt x="6533554" y="2433340"/>
                </a:cubicBezTo>
                <a:cubicBezTo>
                  <a:pt x="6533554" y="2433340"/>
                  <a:pt x="6529833" y="2432100"/>
                  <a:pt x="6522392" y="2429619"/>
                </a:cubicBezTo>
                <a:cubicBezTo>
                  <a:pt x="6514951" y="2427138"/>
                  <a:pt x="6511230" y="2425898"/>
                  <a:pt x="6511230" y="2425898"/>
                </a:cubicBezTo>
                <a:cubicBezTo>
                  <a:pt x="6511230" y="2425898"/>
                  <a:pt x="6508750" y="2423418"/>
                  <a:pt x="6503789" y="2418457"/>
                </a:cubicBezTo>
                <a:cubicBezTo>
                  <a:pt x="6503789" y="2418457"/>
                  <a:pt x="6502548" y="2417217"/>
                  <a:pt x="6500068" y="2414736"/>
                </a:cubicBezTo>
                <a:cubicBezTo>
                  <a:pt x="6497588" y="2412256"/>
                  <a:pt x="6495107" y="2411016"/>
                  <a:pt x="6492627" y="2411016"/>
                </a:cubicBezTo>
                <a:cubicBezTo>
                  <a:pt x="6490147" y="2411016"/>
                  <a:pt x="6486425" y="2411016"/>
                  <a:pt x="6481465" y="2411016"/>
                </a:cubicBezTo>
                <a:cubicBezTo>
                  <a:pt x="6481465" y="2411016"/>
                  <a:pt x="6476503" y="2411016"/>
                  <a:pt x="6466581" y="2411016"/>
                </a:cubicBezTo>
                <a:cubicBezTo>
                  <a:pt x="6461620" y="2411016"/>
                  <a:pt x="6456660" y="2409775"/>
                  <a:pt x="6451699" y="2407295"/>
                </a:cubicBezTo>
                <a:cubicBezTo>
                  <a:pt x="6446737" y="2404814"/>
                  <a:pt x="6444257" y="2401093"/>
                  <a:pt x="6444257" y="2396133"/>
                </a:cubicBezTo>
                <a:close/>
                <a:moveTo>
                  <a:pt x="5945683" y="2396133"/>
                </a:moveTo>
                <a:lnTo>
                  <a:pt x="5953125" y="2396133"/>
                </a:lnTo>
                <a:lnTo>
                  <a:pt x="5953125" y="2403574"/>
                </a:lnTo>
                <a:cubicBezTo>
                  <a:pt x="5953125" y="2403574"/>
                  <a:pt x="5950645" y="2401093"/>
                  <a:pt x="5945683" y="2396133"/>
                </a:cubicBezTo>
                <a:close/>
                <a:moveTo>
                  <a:pt x="5819179" y="2396133"/>
                </a:moveTo>
                <a:cubicBezTo>
                  <a:pt x="5824141" y="2396133"/>
                  <a:pt x="5826621" y="2397373"/>
                  <a:pt x="5826621" y="2399853"/>
                </a:cubicBezTo>
                <a:cubicBezTo>
                  <a:pt x="5826621" y="2402334"/>
                  <a:pt x="5826621" y="2406055"/>
                  <a:pt x="5826621" y="2411016"/>
                </a:cubicBezTo>
                <a:lnTo>
                  <a:pt x="5826621" y="2418457"/>
                </a:lnTo>
                <a:cubicBezTo>
                  <a:pt x="5826621" y="2418457"/>
                  <a:pt x="5824141" y="2417217"/>
                  <a:pt x="5819179" y="2414736"/>
                </a:cubicBezTo>
                <a:cubicBezTo>
                  <a:pt x="5814218" y="2412256"/>
                  <a:pt x="5811738" y="2408535"/>
                  <a:pt x="5811738" y="2403574"/>
                </a:cubicBezTo>
                <a:close/>
                <a:moveTo>
                  <a:pt x="2827734" y="2396133"/>
                </a:moveTo>
                <a:cubicBezTo>
                  <a:pt x="2837656" y="2396133"/>
                  <a:pt x="2842617" y="2398613"/>
                  <a:pt x="2842617" y="2403574"/>
                </a:cubicBezTo>
                <a:cubicBezTo>
                  <a:pt x="2842617" y="2403574"/>
                  <a:pt x="2845098" y="2403574"/>
                  <a:pt x="2850058" y="2403574"/>
                </a:cubicBezTo>
                <a:cubicBezTo>
                  <a:pt x="2855019" y="2403574"/>
                  <a:pt x="2857500" y="2406055"/>
                  <a:pt x="2857500" y="2411016"/>
                </a:cubicBezTo>
                <a:cubicBezTo>
                  <a:pt x="2857500" y="2415976"/>
                  <a:pt x="2867422" y="2420938"/>
                  <a:pt x="2887266" y="2425898"/>
                </a:cubicBezTo>
                <a:cubicBezTo>
                  <a:pt x="2902148" y="2425898"/>
                  <a:pt x="2919512" y="2430859"/>
                  <a:pt x="2939355" y="2440781"/>
                </a:cubicBezTo>
                <a:cubicBezTo>
                  <a:pt x="2944316" y="2440781"/>
                  <a:pt x="2949277" y="2442021"/>
                  <a:pt x="2954238" y="2444502"/>
                </a:cubicBezTo>
                <a:cubicBezTo>
                  <a:pt x="2959199" y="2446983"/>
                  <a:pt x="2964160" y="2448223"/>
                  <a:pt x="2969121" y="2448223"/>
                </a:cubicBezTo>
                <a:lnTo>
                  <a:pt x="3021211" y="2470547"/>
                </a:lnTo>
                <a:lnTo>
                  <a:pt x="3006328" y="2470547"/>
                </a:lnTo>
                <a:cubicBezTo>
                  <a:pt x="2996406" y="2470547"/>
                  <a:pt x="2984004" y="2468066"/>
                  <a:pt x="2969121" y="2463105"/>
                </a:cubicBezTo>
                <a:lnTo>
                  <a:pt x="2931914" y="2448223"/>
                </a:lnTo>
                <a:cubicBezTo>
                  <a:pt x="2931914" y="2443262"/>
                  <a:pt x="2928193" y="2442021"/>
                  <a:pt x="2920752" y="2444502"/>
                </a:cubicBezTo>
                <a:cubicBezTo>
                  <a:pt x="2913310" y="2446983"/>
                  <a:pt x="2907109" y="2446983"/>
                  <a:pt x="2902148" y="2444502"/>
                </a:cubicBezTo>
                <a:cubicBezTo>
                  <a:pt x="2897188" y="2442021"/>
                  <a:pt x="2888506" y="2438301"/>
                  <a:pt x="2876103" y="2433340"/>
                </a:cubicBezTo>
                <a:cubicBezTo>
                  <a:pt x="2863701" y="2428379"/>
                  <a:pt x="2857500" y="2425898"/>
                  <a:pt x="2857500" y="2425898"/>
                </a:cubicBezTo>
                <a:cubicBezTo>
                  <a:pt x="2852539" y="2425898"/>
                  <a:pt x="2848818" y="2425898"/>
                  <a:pt x="2846338" y="2425898"/>
                </a:cubicBezTo>
                <a:cubicBezTo>
                  <a:pt x="2843857" y="2425898"/>
                  <a:pt x="2840136" y="2423418"/>
                  <a:pt x="2835176" y="2418457"/>
                </a:cubicBezTo>
                <a:cubicBezTo>
                  <a:pt x="2825254" y="2408535"/>
                  <a:pt x="2822774" y="2401093"/>
                  <a:pt x="2827734" y="2396133"/>
                </a:cubicBezTo>
                <a:close/>
                <a:moveTo>
                  <a:pt x="2314277" y="2396133"/>
                </a:moveTo>
                <a:lnTo>
                  <a:pt x="2329160" y="2403574"/>
                </a:lnTo>
                <a:cubicBezTo>
                  <a:pt x="2329160" y="2403574"/>
                  <a:pt x="2327920" y="2403574"/>
                  <a:pt x="2325439" y="2403574"/>
                </a:cubicBezTo>
                <a:cubicBezTo>
                  <a:pt x="2322959" y="2403574"/>
                  <a:pt x="2319238" y="2403574"/>
                  <a:pt x="2314277" y="2403574"/>
                </a:cubicBezTo>
                <a:close/>
                <a:moveTo>
                  <a:pt x="5595937" y="2388691"/>
                </a:moveTo>
                <a:cubicBezTo>
                  <a:pt x="5590976" y="2393652"/>
                  <a:pt x="5583535" y="2396133"/>
                  <a:pt x="5573613" y="2396133"/>
                </a:cubicBezTo>
                <a:lnTo>
                  <a:pt x="5566172" y="2396133"/>
                </a:lnTo>
                <a:cubicBezTo>
                  <a:pt x="5566172" y="2396133"/>
                  <a:pt x="5563692" y="2398613"/>
                  <a:pt x="5558730" y="2403574"/>
                </a:cubicBezTo>
                <a:lnTo>
                  <a:pt x="5566172" y="2403574"/>
                </a:lnTo>
                <a:cubicBezTo>
                  <a:pt x="5566172" y="2403574"/>
                  <a:pt x="5568652" y="2403574"/>
                  <a:pt x="5573613" y="2403574"/>
                </a:cubicBezTo>
                <a:lnTo>
                  <a:pt x="5588496" y="2403574"/>
                </a:lnTo>
                <a:cubicBezTo>
                  <a:pt x="5593457" y="2408535"/>
                  <a:pt x="5595937" y="2411016"/>
                  <a:pt x="5595937" y="2411016"/>
                </a:cubicBezTo>
                <a:lnTo>
                  <a:pt x="5595937" y="2396133"/>
                </a:lnTo>
                <a:close/>
                <a:moveTo>
                  <a:pt x="3155156" y="2381250"/>
                </a:moveTo>
                <a:cubicBezTo>
                  <a:pt x="3155156" y="2381250"/>
                  <a:pt x="3156396" y="2382490"/>
                  <a:pt x="3158877" y="2384971"/>
                </a:cubicBezTo>
                <a:cubicBezTo>
                  <a:pt x="3161358" y="2387451"/>
                  <a:pt x="3162598" y="2388691"/>
                  <a:pt x="3162598" y="2388691"/>
                </a:cubicBezTo>
                <a:lnTo>
                  <a:pt x="3162598" y="2381250"/>
                </a:lnTo>
                <a:close/>
                <a:moveTo>
                  <a:pt x="6400539" y="2376599"/>
                </a:moveTo>
                <a:cubicBezTo>
                  <a:pt x="6401159" y="2375979"/>
                  <a:pt x="6402089" y="2376289"/>
                  <a:pt x="6403329" y="2377529"/>
                </a:cubicBezTo>
                <a:cubicBezTo>
                  <a:pt x="6405809" y="2380010"/>
                  <a:pt x="6409531" y="2381250"/>
                  <a:pt x="6414491" y="2381250"/>
                </a:cubicBezTo>
                <a:lnTo>
                  <a:pt x="6421933" y="2388691"/>
                </a:lnTo>
                <a:lnTo>
                  <a:pt x="6407051" y="2388691"/>
                </a:lnTo>
                <a:lnTo>
                  <a:pt x="6399609" y="2381250"/>
                </a:lnTo>
                <a:cubicBezTo>
                  <a:pt x="6399609" y="2378770"/>
                  <a:pt x="6399919" y="2377219"/>
                  <a:pt x="6400539" y="2376599"/>
                </a:cubicBezTo>
                <a:close/>
                <a:moveTo>
                  <a:pt x="5633144" y="2373809"/>
                </a:moveTo>
                <a:cubicBezTo>
                  <a:pt x="5633144" y="2378769"/>
                  <a:pt x="5630664" y="2381250"/>
                  <a:pt x="5625703" y="2381250"/>
                </a:cubicBezTo>
                <a:lnTo>
                  <a:pt x="5625703" y="2388691"/>
                </a:lnTo>
                <a:lnTo>
                  <a:pt x="5648027" y="2381250"/>
                </a:lnTo>
                <a:cubicBezTo>
                  <a:pt x="5643066" y="2381250"/>
                  <a:pt x="5638106" y="2378769"/>
                  <a:pt x="5633144" y="2373809"/>
                </a:cubicBezTo>
                <a:close/>
                <a:moveTo>
                  <a:pt x="2455664" y="2373809"/>
                </a:moveTo>
                <a:lnTo>
                  <a:pt x="2470547" y="2373809"/>
                </a:lnTo>
                <a:cubicBezTo>
                  <a:pt x="2480469" y="2378769"/>
                  <a:pt x="2487910" y="2382490"/>
                  <a:pt x="2492871" y="2384971"/>
                </a:cubicBezTo>
                <a:cubicBezTo>
                  <a:pt x="2497832" y="2387451"/>
                  <a:pt x="2502793" y="2388691"/>
                  <a:pt x="2507754" y="2388691"/>
                </a:cubicBezTo>
                <a:cubicBezTo>
                  <a:pt x="2517676" y="2388691"/>
                  <a:pt x="2527598" y="2393652"/>
                  <a:pt x="2537520" y="2403574"/>
                </a:cubicBezTo>
                <a:lnTo>
                  <a:pt x="2544961" y="2403574"/>
                </a:lnTo>
                <a:cubicBezTo>
                  <a:pt x="2549922" y="2398613"/>
                  <a:pt x="2562324" y="2401093"/>
                  <a:pt x="2582168" y="2411016"/>
                </a:cubicBezTo>
                <a:cubicBezTo>
                  <a:pt x="2592090" y="2415976"/>
                  <a:pt x="2605732" y="2420938"/>
                  <a:pt x="2623096" y="2425898"/>
                </a:cubicBezTo>
                <a:cubicBezTo>
                  <a:pt x="2640459" y="2430859"/>
                  <a:pt x="2649141" y="2433340"/>
                  <a:pt x="2649141" y="2433340"/>
                </a:cubicBezTo>
                <a:lnTo>
                  <a:pt x="2678906" y="2440781"/>
                </a:lnTo>
                <a:lnTo>
                  <a:pt x="2686348" y="2440781"/>
                </a:lnTo>
                <a:lnTo>
                  <a:pt x="2693789" y="2440781"/>
                </a:lnTo>
                <a:cubicBezTo>
                  <a:pt x="2698750" y="2440781"/>
                  <a:pt x="2701230" y="2440781"/>
                  <a:pt x="2701230" y="2440781"/>
                </a:cubicBezTo>
                <a:lnTo>
                  <a:pt x="2716113" y="2448223"/>
                </a:lnTo>
                <a:lnTo>
                  <a:pt x="2753320" y="2463105"/>
                </a:lnTo>
                <a:cubicBezTo>
                  <a:pt x="2753320" y="2468066"/>
                  <a:pt x="2755801" y="2470547"/>
                  <a:pt x="2760762" y="2470547"/>
                </a:cubicBezTo>
                <a:cubicBezTo>
                  <a:pt x="2760762" y="2475508"/>
                  <a:pt x="2762002" y="2477988"/>
                  <a:pt x="2764483" y="2477988"/>
                </a:cubicBezTo>
                <a:cubicBezTo>
                  <a:pt x="2766963" y="2477988"/>
                  <a:pt x="2768203" y="2475508"/>
                  <a:pt x="2768203" y="2470547"/>
                </a:cubicBezTo>
                <a:cubicBezTo>
                  <a:pt x="2768203" y="2470547"/>
                  <a:pt x="2773164" y="2470547"/>
                  <a:pt x="2783086" y="2470547"/>
                </a:cubicBezTo>
                <a:cubicBezTo>
                  <a:pt x="2783086" y="2475508"/>
                  <a:pt x="2784326" y="2476748"/>
                  <a:pt x="2786807" y="2474267"/>
                </a:cubicBezTo>
                <a:cubicBezTo>
                  <a:pt x="2789287" y="2471787"/>
                  <a:pt x="2791767" y="2471787"/>
                  <a:pt x="2794248" y="2474267"/>
                </a:cubicBezTo>
                <a:cubicBezTo>
                  <a:pt x="2796729" y="2476748"/>
                  <a:pt x="2800449" y="2477988"/>
                  <a:pt x="2805410" y="2477988"/>
                </a:cubicBezTo>
                <a:cubicBezTo>
                  <a:pt x="2810371" y="2482949"/>
                  <a:pt x="2817812" y="2485430"/>
                  <a:pt x="2827734" y="2485430"/>
                </a:cubicBezTo>
                <a:cubicBezTo>
                  <a:pt x="2862461" y="2490390"/>
                  <a:pt x="2887266" y="2497832"/>
                  <a:pt x="2902148" y="2507754"/>
                </a:cubicBezTo>
                <a:cubicBezTo>
                  <a:pt x="2907109" y="2512715"/>
                  <a:pt x="2913310" y="2515195"/>
                  <a:pt x="2920752" y="2515195"/>
                </a:cubicBezTo>
                <a:cubicBezTo>
                  <a:pt x="2928193" y="2515195"/>
                  <a:pt x="2936875" y="2515195"/>
                  <a:pt x="2946797" y="2515195"/>
                </a:cubicBezTo>
                <a:cubicBezTo>
                  <a:pt x="2951758" y="2520156"/>
                  <a:pt x="2954238" y="2521397"/>
                  <a:pt x="2954238" y="2518916"/>
                </a:cubicBezTo>
                <a:cubicBezTo>
                  <a:pt x="2954238" y="2516435"/>
                  <a:pt x="2956719" y="2515195"/>
                  <a:pt x="2961680" y="2515195"/>
                </a:cubicBezTo>
                <a:cubicBezTo>
                  <a:pt x="2961680" y="2510234"/>
                  <a:pt x="2964160" y="2507754"/>
                  <a:pt x="2969121" y="2507754"/>
                </a:cubicBezTo>
                <a:cubicBezTo>
                  <a:pt x="2974082" y="2507754"/>
                  <a:pt x="2977802" y="2508994"/>
                  <a:pt x="2980283" y="2511475"/>
                </a:cubicBezTo>
                <a:cubicBezTo>
                  <a:pt x="2982764" y="2513955"/>
                  <a:pt x="2988965" y="2517676"/>
                  <a:pt x="2998887" y="2522637"/>
                </a:cubicBezTo>
                <a:lnTo>
                  <a:pt x="3006328" y="2530078"/>
                </a:lnTo>
                <a:cubicBezTo>
                  <a:pt x="3001367" y="2530078"/>
                  <a:pt x="2997647" y="2530078"/>
                  <a:pt x="2995166" y="2530078"/>
                </a:cubicBezTo>
                <a:cubicBezTo>
                  <a:pt x="2992685" y="2530078"/>
                  <a:pt x="2991445" y="2530078"/>
                  <a:pt x="2991445" y="2530078"/>
                </a:cubicBezTo>
                <a:lnTo>
                  <a:pt x="2991445" y="2537519"/>
                </a:lnTo>
                <a:cubicBezTo>
                  <a:pt x="2991445" y="2537519"/>
                  <a:pt x="2993926" y="2537519"/>
                  <a:pt x="2998887" y="2537519"/>
                </a:cubicBezTo>
                <a:cubicBezTo>
                  <a:pt x="3003847" y="2537519"/>
                  <a:pt x="3006328" y="2537519"/>
                  <a:pt x="3006328" y="2537519"/>
                </a:cubicBezTo>
                <a:cubicBezTo>
                  <a:pt x="3016250" y="2537519"/>
                  <a:pt x="3021211" y="2540000"/>
                  <a:pt x="3021211" y="2544961"/>
                </a:cubicBezTo>
                <a:cubicBezTo>
                  <a:pt x="3036094" y="2554883"/>
                  <a:pt x="3048496" y="2559844"/>
                  <a:pt x="3058418" y="2559844"/>
                </a:cubicBezTo>
                <a:cubicBezTo>
                  <a:pt x="3063379" y="2554883"/>
                  <a:pt x="3075781" y="2559844"/>
                  <a:pt x="3095625" y="2574726"/>
                </a:cubicBezTo>
                <a:cubicBezTo>
                  <a:pt x="3095625" y="2574726"/>
                  <a:pt x="3098106" y="2574726"/>
                  <a:pt x="3103066" y="2574726"/>
                </a:cubicBezTo>
                <a:cubicBezTo>
                  <a:pt x="3108027" y="2574726"/>
                  <a:pt x="3110508" y="2577207"/>
                  <a:pt x="3110508" y="2582168"/>
                </a:cubicBezTo>
                <a:lnTo>
                  <a:pt x="3117949" y="2582168"/>
                </a:lnTo>
                <a:cubicBezTo>
                  <a:pt x="3117949" y="2582168"/>
                  <a:pt x="3125391" y="2582168"/>
                  <a:pt x="3140273" y="2582168"/>
                </a:cubicBezTo>
                <a:cubicBezTo>
                  <a:pt x="3155156" y="2582168"/>
                  <a:pt x="3170039" y="2584649"/>
                  <a:pt x="3184922" y="2589609"/>
                </a:cubicBezTo>
                <a:lnTo>
                  <a:pt x="3207246" y="2589609"/>
                </a:lnTo>
                <a:cubicBezTo>
                  <a:pt x="3217168" y="2594570"/>
                  <a:pt x="3222129" y="2597051"/>
                  <a:pt x="3222129" y="2597051"/>
                </a:cubicBezTo>
                <a:cubicBezTo>
                  <a:pt x="3227090" y="2597051"/>
                  <a:pt x="3230810" y="2598291"/>
                  <a:pt x="3233291" y="2600771"/>
                </a:cubicBezTo>
                <a:cubicBezTo>
                  <a:pt x="3235772" y="2603252"/>
                  <a:pt x="3239492" y="2604492"/>
                  <a:pt x="3244453" y="2604492"/>
                </a:cubicBezTo>
                <a:lnTo>
                  <a:pt x="3259336" y="2597051"/>
                </a:lnTo>
                <a:cubicBezTo>
                  <a:pt x="3254375" y="2592090"/>
                  <a:pt x="3249414" y="2589609"/>
                  <a:pt x="3244453" y="2589609"/>
                </a:cubicBezTo>
                <a:cubicBezTo>
                  <a:pt x="3244453" y="2584649"/>
                  <a:pt x="3249414" y="2584649"/>
                  <a:pt x="3259336" y="2589609"/>
                </a:cubicBezTo>
                <a:cubicBezTo>
                  <a:pt x="3269258" y="2594570"/>
                  <a:pt x="3276699" y="2597051"/>
                  <a:pt x="3281660" y="2597051"/>
                </a:cubicBezTo>
                <a:cubicBezTo>
                  <a:pt x="3276699" y="2597051"/>
                  <a:pt x="3274219" y="2597051"/>
                  <a:pt x="3274219" y="2597051"/>
                </a:cubicBezTo>
                <a:cubicBezTo>
                  <a:pt x="3269258" y="2602011"/>
                  <a:pt x="3266777" y="2604492"/>
                  <a:pt x="3266777" y="2604492"/>
                </a:cubicBezTo>
                <a:cubicBezTo>
                  <a:pt x="3266777" y="2604492"/>
                  <a:pt x="3269258" y="2606973"/>
                  <a:pt x="3274219" y="2611934"/>
                </a:cubicBezTo>
                <a:lnTo>
                  <a:pt x="3281660" y="2619375"/>
                </a:lnTo>
                <a:lnTo>
                  <a:pt x="3289101" y="2626816"/>
                </a:lnTo>
                <a:cubicBezTo>
                  <a:pt x="3289101" y="2631777"/>
                  <a:pt x="3296543" y="2634258"/>
                  <a:pt x="3311426" y="2634258"/>
                </a:cubicBezTo>
                <a:cubicBezTo>
                  <a:pt x="3326308" y="2634258"/>
                  <a:pt x="3338711" y="2634258"/>
                  <a:pt x="3348633" y="2634258"/>
                </a:cubicBezTo>
                <a:cubicBezTo>
                  <a:pt x="3358555" y="2634258"/>
                  <a:pt x="3367236" y="2635498"/>
                  <a:pt x="3374678" y="2637978"/>
                </a:cubicBezTo>
                <a:cubicBezTo>
                  <a:pt x="3382119" y="2640459"/>
                  <a:pt x="3385840" y="2644180"/>
                  <a:pt x="3385840" y="2649141"/>
                </a:cubicBezTo>
                <a:cubicBezTo>
                  <a:pt x="3390800" y="2649141"/>
                  <a:pt x="3398242" y="2649141"/>
                  <a:pt x="3408164" y="2649141"/>
                </a:cubicBezTo>
                <a:lnTo>
                  <a:pt x="3400723" y="2641699"/>
                </a:lnTo>
                <a:cubicBezTo>
                  <a:pt x="3400723" y="2641699"/>
                  <a:pt x="3403203" y="2641699"/>
                  <a:pt x="3408164" y="2641699"/>
                </a:cubicBezTo>
                <a:cubicBezTo>
                  <a:pt x="3413125" y="2641699"/>
                  <a:pt x="3415605" y="2641699"/>
                  <a:pt x="3415605" y="2641699"/>
                </a:cubicBezTo>
                <a:cubicBezTo>
                  <a:pt x="3415605" y="2636738"/>
                  <a:pt x="3416845" y="2635498"/>
                  <a:pt x="3419326" y="2637978"/>
                </a:cubicBezTo>
                <a:cubicBezTo>
                  <a:pt x="3421807" y="2640459"/>
                  <a:pt x="3425527" y="2641699"/>
                  <a:pt x="3430488" y="2641699"/>
                </a:cubicBezTo>
                <a:cubicBezTo>
                  <a:pt x="3440410" y="2646660"/>
                  <a:pt x="3447851" y="2651621"/>
                  <a:pt x="3452812" y="2656582"/>
                </a:cubicBezTo>
                <a:cubicBezTo>
                  <a:pt x="3457773" y="2656582"/>
                  <a:pt x="3462734" y="2656582"/>
                  <a:pt x="3467695" y="2656582"/>
                </a:cubicBezTo>
                <a:cubicBezTo>
                  <a:pt x="3472656" y="2656582"/>
                  <a:pt x="3477617" y="2656582"/>
                  <a:pt x="3482578" y="2656582"/>
                </a:cubicBezTo>
                <a:lnTo>
                  <a:pt x="3497461" y="2664023"/>
                </a:lnTo>
                <a:cubicBezTo>
                  <a:pt x="3497461" y="2664023"/>
                  <a:pt x="3492500" y="2665263"/>
                  <a:pt x="3482578" y="2667744"/>
                </a:cubicBezTo>
                <a:cubicBezTo>
                  <a:pt x="3472656" y="2670225"/>
                  <a:pt x="3465215" y="2668984"/>
                  <a:pt x="3460254" y="2664023"/>
                </a:cubicBezTo>
                <a:cubicBezTo>
                  <a:pt x="3450332" y="2659063"/>
                  <a:pt x="3440410" y="2656582"/>
                  <a:pt x="3430488" y="2656582"/>
                </a:cubicBezTo>
                <a:lnTo>
                  <a:pt x="3408164" y="2664023"/>
                </a:lnTo>
                <a:cubicBezTo>
                  <a:pt x="3398242" y="2668984"/>
                  <a:pt x="3393281" y="2668984"/>
                  <a:pt x="3393281" y="2664023"/>
                </a:cubicBezTo>
                <a:cubicBezTo>
                  <a:pt x="3393281" y="2659063"/>
                  <a:pt x="3390800" y="2656582"/>
                  <a:pt x="3385840" y="2656582"/>
                </a:cubicBezTo>
                <a:cubicBezTo>
                  <a:pt x="3385840" y="2661543"/>
                  <a:pt x="3390800" y="2668984"/>
                  <a:pt x="3400723" y="2678906"/>
                </a:cubicBezTo>
                <a:lnTo>
                  <a:pt x="3415605" y="2686348"/>
                </a:lnTo>
                <a:lnTo>
                  <a:pt x="3445371" y="2686348"/>
                </a:lnTo>
                <a:cubicBezTo>
                  <a:pt x="3445371" y="2681387"/>
                  <a:pt x="3445371" y="2678906"/>
                  <a:pt x="3445371" y="2678906"/>
                </a:cubicBezTo>
                <a:cubicBezTo>
                  <a:pt x="3455293" y="2678906"/>
                  <a:pt x="3470176" y="2686348"/>
                  <a:pt x="3490019" y="2701230"/>
                </a:cubicBezTo>
                <a:cubicBezTo>
                  <a:pt x="3504902" y="2706191"/>
                  <a:pt x="3512344" y="2707432"/>
                  <a:pt x="3512344" y="2704951"/>
                </a:cubicBezTo>
                <a:cubicBezTo>
                  <a:pt x="3512344" y="2702470"/>
                  <a:pt x="3517305" y="2701230"/>
                  <a:pt x="3527226" y="2701230"/>
                </a:cubicBezTo>
                <a:cubicBezTo>
                  <a:pt x="3537148" y="2701230"/>
                  <a:pt x="3547070" y="2703711"/>
                  <a:pt x="3556992" y="2708672"/>
                </a:cubicBezTo>
                <a:cubicBezTo>
                  <a:pt x="3561953" y="2708672"/>
                  <a:pt x="3566914" y="2708672"/>
                  <a:pt x="3571875" y="2708672"/>
                </a:cubicBezTo>
                <a:lnTo>
                  <a:pt x="3549551" y="2693789"/>
                </a:lnTo>
                <a:cubicBezTo>
                  <a:pt x="3534668" y="2693789"/>
                  <a:pt x="3529707" y="2692549"/>
                  <a:pt x="3534668" y="2690068"/>
                </a:cubicBezTo>
                <a:cubicBezTo>
                  <a:pt x="3539629" y="2687588"/>
                  <a:pt x="3544590" y="2687588"/>
                  <a:pt x="3549551" y="2690068"/>
                </a:cubicBezTo>
                <a:cubicBezTo>
                  <a:pt x="3554512" y="2692549"/>
                  <a:pt x="3556992" y="2691308"/>
                  <a:pt x="3556992" y="2686348"/>
                </a:cubicBezTo>
                <a:cubicBezTo>
                  <a:pt x="3556992" y="2681387"/>
                  <a:pt x="3559472" y="2678906"/>
                  <a:pt x="3564433" y="2678906"/>
                </a:cubicBezTo>
                <a:lnTo>
                  <a:pt x="3571875" y="2686348"/>
                </a:lnTo>
                <a:lnTo>
                  <a:pt x="3571875" y="2693789"/>
                </a:lnTo>
                <a:lnTo>
                  <a:pt x="3586758" y="2701230"/>
                </a:lnTo>
                <a:cubicBezTo>
                  <a:pt x="3586758" y="2706191"/>
                  <a:pt x="3587998" y="2708672"/>
                  <a:pt x="3590478" y="2708672"/>
                </a:cubicBezTo>
                <a:cubicBezTo>
                  <a:pt x="3592959" y="2708672"/>
                  <a:pt x="3594199" y="2708672"/>
                  <a:pt x="3594199" y="2708672"/>
                </a:cubicBezTo>
                <a:cubicBezTo>
                  <a:pt x="3594199" y="2708672"/>
                  <a:pt x="3595439" y="2709912"/>
                  <a:pt x="3597920" y="2712392"/>
                </a:cubicBezTo>
                <a:cubicBezTo>
                  <a:pt x="3600400" y="2714873"/>
                  <a:pt x="3601641" y="2716113"/>
                  <a:pt x="3601641" y="2716113"/>
                </a:cubicBezTo>
                <a:lnTo>
                  <a:pt x="3579316" y="2716113"/>
                </a:lnTo>
                <a:lnTo>
                  <a:pt x="3571875" y="2723555"/>
                </a:lnTo>
                <a:cubicBezTo>
                  <a:pt x="3571875" y="2728515"/>
                  <a:pt x="3571875" y="2730996"/>
                  <a:pt x="3571875" y="2730996"/>
                </a:cubicBezTo>
                <a:lnTo>
                  <a:pt x="3579316" y="2738437"/>
                </a:lnTo>
                <a:cubicBezTo>
                  <a:pt x="3584277" y="2738437"/>
                  <a:pt x="3591719" y="2740918"/>
                  <a:pt x="3601641" y="2745879"/>
                </a:cubicBezTo>
                <a:lnTo>
                  <a:pt x="3631406" y="2745879"/>
                </a:lnTo>
                <a:cubicBezTo>
                  <a:pt x="3631406" y="2740918"/>
                  <a:pt x="3628926" y="2738437"/>
                  <a:pt x="3623965" y="2738437"/>
                </a:cubicBezTo>
                <a:lnTo>
                  <a:pt x="3631406" y="2738437"/>
                </a:lnTo>
                <a:cubicBezTo>
                  <a:pt x="3641328" y="2743398"/>
                  <a:pt x="3641328" y="2748359"/>
                  <a:pt x="3631406" y="2753320"/>
                </a:cubicBezTo>
                <a:lnTo>
                  <a:pt x="3638848" y="2760762"/>
                </a:lnTo>
                <a:lnTo>
                  <a:pt x="3653022" y="2760053"/>
                </a:lnTo>
                <a:lnTo>
                  <a:pt x="3646289" y="2753320"/>
                </a:lnTo>
                <a:lnTo>
                  <a:pt x="3661172" y="2753320"/>
                </a:lnTo>
                <a:lnTo>
                  <a:pt x="3654514" y="2759979"/>
                </a:lnTo>
                <a:lnTo>
                  <a:pt x="3657451" y="2759831"/>
                </a:lnTo>
                <a:cubicBezTo>
                  <a:pt x="3662412" y="2759212"/>
                  <a:pt x="3666133" y="2758282"/>
                  <a:pt x="3668613" y="2757041"/>
                </a:cubicBezTo>
                <a:cubicBezTo>
                  <a:pt x="3673574" y="2754560"/>
                  <a:pt x="3678535" y="2755801"/>
                  <a:pt x="3683496" y="2760762"/>
                </a:cubicBezTo>
                <a:cubicBezTo>
                  <a:pt x="3688457" y="2765722"/>
                  <a:pt x="3693418" y="2768203"/>
                  <a:pt x="3698379" y="2768203"/>
                </a:cubicBezTo>
                <a:lnTo>
                  <a:pt x="3720703" y="2783086"/>
                </a:lnTo>
                <a:lnTo>
                  <a:pt x="3743027" y="2790527"/>
                </a:lnTo>
                <a:cubicBezTo>
                  <a:pt x="3757910" y="2790527"/>
                  <a:pt x="3770313" y="2791767"/>
                  <a:pt x="3780234" y="2794248"/>
                </a:cubicBezTo>
                <a:cubicBezTo>
                  <a:pt x="3790156" y="2796729"/>
                  <a:pt x="3797598" y="2797969"/>
                  <a:pt x="3802559" y="2797969"/>
                </a:cubicBezTo>
                <a:cubicBezTo>
                  <a:pt x="3807520" y="2802929"/>
                  <a:pt x="3807520" y="2807891"/>
                  <a:pt x="3802559" y="2812851"/>
                </a:cubicBezTo>
                <a:cubicBezTo>
                  <a:pt x="3802559" y="2812851"/>
                  <a:pt x="3800078" y="2811611"/>
                  <a:pt x="3795117" y="2809131"/>
                </a:cubicBezTo>
                <a:cubicBezTo>
                  <a:pt x="3790156" y="2806650"/>
                  <a:pt x="3785195" y="2805410"/>
                  <a:pt x="3780234" y="2805410"/>
                </a:cubicBezTo>
                <a:lnTo>
                  <a:pt x="3750469" y="2797969"/>
                </a:lnTo>
                <a:cubicBezTo>
                  <a:pt x="3740547" y="2788047"/>
                  <a:pt x="3718223" y="2783086"/>
                  <a:pt x="3683496" y="2783086"/>
                </a:cubicBezTo>
                <a:cubicBezTo>
                  <a:pt x="3678535" y="2783086"/>
                  <a:pt x="3673574" y="2781846"/>
                  <a:pt x="3668613" y="2779365"/>
                </a:cubicBezTo>
                <a:cubicBezTo>
                  <a:pt x="3663652" y="2776884"/>
                  <a:pt x="3661172" y="2775644"/>
                  <a:pt x="3661172" y="2775644"/>
                </a:cubicBezTo>
                <a:cubicBezTo>
                  <a:pt x="3661172" y="2775644"/>
                  <a:pt x="3650010" y="2773164"/>
                  <a:pt x="3627685" y="2768203"/>
                </a:cubicBezTo>
                <a:cubicBezTo>
                  <a:pt x="3605361" y="2763242"/>
                  <a:pt x="3583037" y="2758281"/>
                  <a:pt x="3560713" y="2753320"/>
                </a:cubicBezTo>
                <a:cubicBezTo>
                  <a:pt x="3538389" y="2748359"/>
                  <a:pt x="3524746" y="2743398"/>
                  <a:pt x="3519785" y="2738437"/>
                </a:cubicBezTo>
                <a:cubicBezTo>
                  <a:pt x="3504902" y="2733477"/>
                  <a:pt x="3494980" y="2730996"/>
                  <a:pt x="3490019" y="2730996"/>
                </a:cubicBezTo>
                <a:cubicBezTo>
                  <a:pt x="3485058" y="2730996"/>
                  <a:pt x="3480098" y="2728515"/>
                  <a:pt x="3475137" y="2723555"/>
                </a:cubicBezTo>
                <a:lnTo>
                  <a:pt x="3452812" y="2716113"/>
                </a:lnTo>
                <a:cubicBezTo>
                  <a:pt x="3447851" y="2716113"/>
                  <a:pt x="3441650" y="2714873"/>
                  <a:pt x="3434209" y="2712392"/>
                </a:cubicBezTo>
                <a:cubicBezTo>
                  <a:pt x="3426767" y="2709912"/>
                  <a:pt x="3418086" y="2707432"/>
                  <a:pt x="3408164" y="2704951"/>
                </a:cubicBezTo>
                <a:cubicBezTo>
                  <a:pt x="3398242" y="2702470"/>
                  <a:pt x="3387080" y="2698750"/>
                  <a:pt x="3374678" y="2693789"/>
                </a:cubicBezTo>
                <a:cubicBezTo>
                  <a:pt x="3362275" y="2688828"/>
                  <a:pt x="3352353" y="2685108"/>
                  <a:pt x="3344912" y="2682627"/>
                </a:cubicBezTo>
                <a:cubicBezTo>
                  <a:pt x="3337471" y="2680146"/>
                  <a:pt x="3331270" y="2677666"/>
                  <a:pt x="3326308" y="2675185"/>
                </a:cubicBezTo>
                <a:cubicBezTo>
                  <a:pt x="3321348" y="2672705"/>
                  <a:pt x="3316386" y="2670225"/>
                  <a:pt x="3311426" y="2667744"/>
                </a:cubicBezTo>
                <a:cubicBezTo>
                  <a:pt x="3306465" y="2665263"/>
                  <a:pt x="3299024" y="2664023"/>
                  <a:pt x="3289101" y="2664023"/>
                </a:cubicBezTo>
                <a:cubicBezTo>
                  <a:pt x="3274219" y="2659063"/>
                  <a:pt x="3264297" y="2655342"/>
                  <a:pt x="3259336" y="2652861"/>
                </a:cubicBezTo>
                <a:cubicBezTo>
                  <a:pt x="3254375" y="2650381"/>
                  <a:pt x="3249414" y="2649141"/>
                  <a:pt x="3244453" y="2649141"/>
                </a:cubicBezTo>
                <a:cubicBezTo>
                  <a:pt x="3224609" y="2644180"/>
                  <a:pt x="3207246" y="2640459"/>
                  <a:pt x="3192363" y="2637978"/>
                </a:cubicBezTo>
                <a:cubicBezTo>
                  <a:pt x="3177480" y="2635498"/>
                  <a:pt x="3167558" y="2631777"/>
                  <a:pt x="3162598" y="2626816"/>
                </a:cubicBezTo>
                <a:cubicBezTo>
                  <a:pt x="3157637" y="2616894"/>
                  <a:pt x="3140273" y="2609453"/>
                  <a:pt x="3110508" y="2604492"/>
                </a:cubicBezTo>
                <a:cubicBezTo>
                  <a:pt x="3105547" y="2604492"/>
                  <a:pt x="3103066" y="2602011"/>
                  <a:pt x="3103066" y="2597051"/>
                </a:cubicBezTo>
                <a:cubicBezTo>
                  <a:pt x="3098106" y="2597051"/>
                  <a:pt x="3093144" y="2595811"/>
                  <a:pt x="3088183" y="2593330"/>
                </a:cubicBezTo>
                <a:cubicBezTo>
                  <a:pt x="3083223" y="2590849"/>
                  <a:pt x="3078261" y="2589609"/>
                  <a:pt x="3073301" y="2589609"/>
                </a:cubicBezTo>
                <a:cubicBezTo>
                  <a:pt x="3053457" y="2584649"/>
                  <a:pt x="3033613" y="2579687"/>
                  <a:pt x="3013769" y="2574726"/>
                </a:cubicBezTo>
                <a:cubicBezTo>
                  <a:pt x="2993926" y="2569766"/>
                  <a:pt x="2972842" y="2563564"/>
                  <a:pt x="2950517" y="2556123"/>
                </a:cubicBezTo>
                <a:cubicBezTo>
                  <a:pt x="2928193" y="2548682"/>
                  <a:pt x="2912070" y="2542480"/>
                  <a:pt x="2902148" y="2537519"/>
                </a:cubicBezTo>
                <a:cubicBezTo>
                  <a:pt x="2892226" y="2532559"/>
                  <a:pt x="2884785" y="2530078"/>
                  <a:pt x="2879824" y="2530078"/>
                </a:cubicBezTo>
                <a:lnTo>
                  <a:pt x="2850058" y="2522637"/>
                </a:lnTo>
                <a:cubicBezTo>
                  <a:pt x="2835176" y="2517676"/>
                  <a:pt x="2825254" y="2515195"/>
                  <a:pt x="2820293" y="2515195"/>
                </a:cubicBezTo>
                <a:cubicBezTo>
                  <a:pt x="2815332" y="2515195"/>
                  <a:pt x="2800449" y="2510234"/>
                  <a:pt x="2775644" y="2500312"/>
                </a:cubicBezTo>
                <a:cubicBezTo>
                  <a:pt x="2765722" y="2500312"/>
                  <a:pt x="2755801" y="2497832"/>
                  <a:pt x="2745879" y="2492871"/>
                </a:cubicBezTo>
                <a:cubicBezTo>
                  <a:pt x="2735957" y="2487910"/>
                  <a:pt x="2728515" y="2485430"/>
                  <a:pt x="2723555" y="2485430"/>
                </a:cubicBezTo>
                <a:cubicBezTo>
                  <a:pt x="2708672" y="2480469"/>
                  <a:pt x="2696270" y="2475508"/>
                  <a:pt x="2686348" y="2470547"/>
                </a:cubicBezTo>
                <a:cubicBezTo>
                  <a:pt x="2676425" y="2465586"/>
                  <a:pt x="2660303" y="2460625"/>
                  <a:pt x="2637978" y="2455664"/>
                </a:cubicBezTo>
                <a:cubicBezTo>
                  <a:pt x="2615654" y="2450703"/>
                  <a:pt x="2597051" y="2443262"/>
                  <a:pt x="2582168" y="2433340"/>
                </a:cubicBezTo>
                <a:lnTo>
                  <a:pt x="2559844" y="2425898"/>
                </a:lnTo>
                <a:lnTo>
                  <a:pt x="2559844" y="2418457"/>
                </a:lnTo>
                <a:cubicBezTo>
                  <a:pt x="2559844" y="2413496"/>
                  <a:pt x="2549922" y="2411016"/>
                  <a:pt x="2530078" y="2411016"/>
                </a:cubicBezTo>
                <a:cubicBezTo>
                  <a:pt x="2525117" y="2411016"/>
                  <a:pt x="2520156" y="2411016"/>
                  <a:pt x="2515195" y="2411016"/>
                </a:cubicBezTo>
                <a:cubicBezTo>
                  <a:pt x="2510234" y="2411016"/>
                  <a:pt x="2502793" y="2411016"/>
                  <a:pt x="2492871" y="2411016"/>
                </a:cubicBezTo>
                <a:cubicBezTo>
                  <a:pt x="2477988" y="2406055"/>
                  <a:pt x="2468066" y="2402334"/>
                  <a:pt x="2463105" y="2399853"/>
                </a:cubicBezTo>
                <a:cubicBezTo>
                  <a:pt x="2458145" y="2397373"/>
                  <a:pt x="2455664" y="2393652"/>
                  <a:pt x="2455664" y="2388691"/>
                </a:cubicBezTo>
                <a:close/>
                <a:moveTo>
                  <a:pt x="2409953" y="2372746"/>
                </a:moveTo>
                <a:lnTo>
                  <a:pt x="2418457" y="2373809"/>
                </a:lnTo>
                <a:cubicBezTo>
                  <a:pt x="2418457" y="2373809"/>
                  <a:pt x="2415976" y="2373809"/>
                  <a:pt x="2411016" y="2373809"/>
                </a:cubicBezTo>
                <a:close/>
                <a:moveTo>
                  <a:pt x="5610820" y="2366367"/>
                </a:moveTo>
                <a:cubicBezTo>
                  <a:pt x="5610820" y="2371328"/>
                  <a:pt x="5610820" y="2373809"/>
                  <a:pt x="5610820" y="2373809"/>
                </a:cubicBezTo>
                <a:cubicBezTo>
                  <a:pt x="5610820" y="2378769"/>
                  <a:pt x="5610820" y="2381250"/>
                  <a:pt x="5610820" y="2381250"/>
                </a:cubicBezTo>
                <a:cubicBezTo>
                  <a:pt x="5615781" y="2381250"/>
                  <a:pt x="5618261" y="2381250"/>
                  <a:pt x="5618261" y="2381250"/>
                </a:cubicBezTo>
                <a:cubicBezTo>
                  <a:pt x="5618261" y="2381250"/>
                  <a:pt x="5618261" y="2378769"/>
                  <a:pt x="5618261" y="2373809"/>
                </a:cubicBezTo>
                <a:close/>
                <a:moveTo>
                  <a:pt x="5558730" y="2366367"/>
                </a:moveTo>
                <a:cubicBezTo>
                  <a:pt x="5558730" y="2366367"/>
                  <a:pt x="5558730" y="2368848"/>
                  <a:pt x="5558730" y="2373809"/>
                </a:cubicBezTo>
                <a:cubicBezTo>
                  <a:pt x="5563692" y="2378769"/>
                  <a:pt x="5558730" y="2381250"/>
                  <a:pt x="5543847" y="2381250"/>
                </a:cubicBezTo>
                <a:cubicBezTo>
                  <a:pt x="5538886" y="2381250"/>
                  <a:pt x="5536406" y="2382490"/>
                  <a:pt x="5536406" y="2384971"/>
                </a:cubicBezTo>
                <a:cubicBezTo>
                  <a:pt x="5536406" y="2387451"/>
                  <a:pt x="5532685" y="2388691"/>
                  <a:pt x="5525244" y="2388691"/>
                </a:cubicBezTo>
                <a:cubicBezTo>
                  <a:pt x="5517802" y="2388691"/>
                  <a:pt x="5514082" y="2387451"/>
                  <a:pt x="5514082" y="2384971"/>
                </a:cubicBezTo>
                <a:cubicBezTo>
                  <a:pt x="5514082" y="2382490"/>
                  <a:pt x="5510361" y="2381250"/>
                  <a:pt x="5502920" y="2381250"/>
                </a:cubicBezTo>
                <a:cubicBezTo>
                  <a:pt x="5495478" y="2381250"/>
                  <a:pt x="5491758" y="2378769"/>
                  <a:pt x="5491758" y="2373809"/>
                </a:cubicBezTo>
                <a:lnTo>
                  <a:pt x="5491758" y="2381250"/>
                </a:lnTo>
                <a:cubicBezTo>
                  <a:pt x="5491758" y="2386211"/>
                  <a:pt x="5494238" y="2388691"/>
                  <a:pt x="5499199" y="2388691"/>
                </a:cubicBezTo>
                <a:cubicBezTo>
                  <a:pt x="5509120" y="2393652"/>
                  <a:pt x="5517802" y="2396133"/>
                  <a:pt x="5525244" y="2396133"/>
                </a:cubicBezTo>
                <a:cubicBezTo>
                  <a:pt x="5532685" y="2396133"/>
                  <a:pt x="5537647" y="2394893"/>
                  <a:pt x="5540127" y="2392412"/>
                </a:cubicBezTo>
                <a:cubicBezTo>
                  <a:pt x="5542607" y="2389931"/>
                  <a:pt x="5546327" y="2388691"/>
                  <a:pt x="5551289" y="2388691"/>
                </a:cubicBezTo>
                <a:cubicBezTo>
                  <a:pt x="5571133" y="2388691"/>
                  <a:pt x="5576093" y="2383731"/>
                  <a:pt x="5566172" y="2373809"/>
                </a:cubicBezTo>
                <a:cubicBezTo>
                  <a:pt x="5561210" y="2368848"/>
                  <a:pt x="5558730" y="2366367"/>
                  <a:pt x="5558730" y="2366367"/>
                </a:cubicBezTo>
                <a:close/>
                <a:moveTo>
                  <a:pt x="5514082" y="2366367"/>
                </a:moveTo>
                <a:lnTo>
                  <a:pt x="5506640" y="2373809"/>
                </a:lnTo>
                <a:cubicBezTo>
                  <a:pt x="5506640" y="2373809"/>
                  <a:pt x="5509120" y="2373809"/>
                  <a:pt x="5514082" y="2373809"/>
                </a:cubicBezTo>
                <a:cubicBezTo>
                  <a:pt x="5519043" y="2373809"/>
                  <a:pt x="5521523" y="2373809"/>
                  <a:pt x="5521523" y="2373809"/>
                </a:cubicBezTo>
                <a:close/>
                <a:moveTo>
                  <a:pt x="3058418" y="2366367"/>
                </a:moveTo>
                <a:cubicBezTo>
                  <a:pt x="3058418" y="2366367"/>
                  <a:pt x="3060899" y="2368848"/>
                  <a:pt x="3065859" y="2373809"/>
                </a:cubicBezTo>
                <a:lnTo>
                  <a:pt x="3080742" y="2366367"/>
                </a:lnTo>
                <a:close/>
                <a:moveTo>
                  <a:pt x="2195215" y="2366367"/>
                </a:moveTo>
                <a:lnTo>
                  <a:pt x="2262187" y="2381250"/>
                </a:lnTo>
                <a:lnTo>
                  <a:pt x="2247305" y="2381250"/>
                </a:lnTo>
                <a:cubicBezTo>
                  <a:pt x="2237383" y="2376289"/>
                  <a:pt x="2229941" y="2373809"/>
                  <a:pt x="2224980" y="2373809"/>
                </a:cubicBezTo>
                <a:close/>
                <a:moveTo>
                  <a:pt x="5642446" y="2361716"/>
                </a:moveTo>
                <a:cubicBezTo>
                  <a:pt x="5641206" y="2361096"/>
                  <a:pt x="5640586" y="2361406"/>
                  <a:pt x="5640586" y="2362646"/>
                </a:cubicBezTo>
                <a:cubicBezTo>
                  <a:pt x="5640586" y="2365127"/>
                  <a:pt x="5640586" y="2368848"/>
                  <a:pt x="5640586" y="2373809"/>
                </a:cubicBezTo>
                <a:cubicBezTo>
                  <a:pt x="5645547" y="2378769"/>
                  <a:pt x="5648027" y="2378769"/>
                  <a:pt x="5648027" y="2373809"/>
                </a:cubicBezTo>
                <a:lnTo>
                  <a:pt x="5648027" y="2366367"/>
                </a:lnTo>
                <a:cubicBezTo>
                  <a:pt x="5645546" y="2363887"/>
                  <a:pt x="5643686" y="2362337"/>
                  <a:pt x="5642446" y="2361716"/>
                </a:cubicBezTo>
                <a:close/>
                <a:moveTo>
                  <a:pt x="5588496" y="2358926"/>
                </a:moveTo>
                <a:lnTo>
                  <a:pt x="5588496" y="2366367"/>
                </a:lnTo>
                <a:cubicBezTo>
                  <a:pt x="5593457" y="2366367"/>
                  <a:pt x="5595937" y="2365127"/>
                  <a:pt x="5595937" y="2362646"/>
                </a:cubicBezTo>
                <a:cubicBezTo>
                  <a:pt x="5595937" y="2360166"/>
                  <a:pt x="5593457" y="2358926"/>
                  <a:pt x="5588496" y="2358926"/>
                </a:cubicBezTo>
                <a:close/>
                <a:moveTo>
                  <a:pt x="2455664" y="2358926"/>
                </a:moveTo>
                <a:cubicBezTo>
                  <a:pt x="2460625" y="2358926"/>
                  <a:pt x="2463105" y="2358926"/>
                  <a:pt x="2463105" y="2358926"/>
                </a:cubicBezTo>
                <a:lnTo>
                  <a:pt x="2477988" y="2366367"/>
                </a:lnTo>
                <a:close/>
                <a:moveTo>
                  <a:pt x="1986855" y="2358926"/>
                </a:moveTo>
                <a:cubicBezTo>
                  <a:pt x="1996777" y="2358926"/>
                  <a:pt x="2004219" y="2358926"/>
                  <a:pt x="2009180" y="2358926"/>
                </a:cubicBezTo>
                <a:cubicBezTo>
                  <a:pt x="2014141" y="2358926"/>
                  <a:pt x="2019102" y="2361406"/>
                  <a:pt x="2024062" y="2366367"/>
                </a:cubicBezTo>
                <a:cubicBezTo>
                  <a:pt x="2029023" y="2366367"/>
                  <a:pt x="2032744" y="2367607"/>
                  <a:pt x="2035225" y="2370088"/>
                </a:cubicBezTo>
                <a:cubicBezTo>
                  <a:pt x="2037705" y="2372568"/>
                  <a:pt x="2040186" y="2373809"/>
                  <a:pt x="2042666" y="2373809"/>
                </a:cubicBezTo>
                <a:cubicBezTo>
                  <a:pt x="2045147" y="2373809"/>
                  <a:pt x="2047627" y="2373809"/>
                  <a:pt x="2050107" y="2373809"/>
                </a:cubicBezTo>
                <a:cubicBezTo>
                  <a:pt x="2052588" y="2373809"/>
                  <a:pt x="2056309" y="2376289"/>
                  <a:pt x="2061270" y="2381250"/>
                </a:cubicBezTo>
                <a:cubicBezTo>
                  <a:pt x="2071192" y="2386211"/>
                  <a:pt x="2083594" y="2389931"/>
                  <a:pt x="2098476" y="2392412"/>
                </a:cubicBezTo>
                <a:cubicBezTo>
                  <a:pt x="2113360" y="2394893"/>
                  <a:pt x="2123281" y="2396133"/>
                  <a:pt x="2128242" y="2396133"/>
                </a:cubicBezTo>
                <a:lnTo>
                  <a:pt x="2165449" y="2403574"/>
                </a:lnTo>
                <a:lnTo>
                  <a:pt x="2195215" y="2411016"/>
                </a:lnTo>
                <a:lnTo>
                  <a:pt x="2195215" y="2418457"/>
                </a:lnTo>
                <a:cubicBezTo>
                  <a:pt x="2205137" y="2423418"/>
                  <a:pt x="2212578" y="2428379"/>
                  <a:pt x="2217539" y="2433340"/>
                </a:cubicBezTo>
                <a:cubicBezTo>
                  <a:pt x="2222500" y="2438301"/>
                  <a:pt x="2232422" y="2443262"/>
                  <a:pt x="2247305" y="2448223"/>
                </a:cubicBezTo>
                <a:cubicBezTo>
                  <a:pt x="2262187" y="2453183"/>
                  <a:pt x="2270869" y="2458145"/>
                  <a:pt x="2273350" y="2463105"/>
                </a:cubicBezTo>
                <a:cubicBezTo>
                  <a:pt x="2275830" y="2468066"/>
                  <a:pt x="2278310" y="2470547"/>
                  <a:pt x="2280791" y="2470547"/>
                </a:cubicBezTo>
                <a:cubicBezTo>
                  <a:pt x="2283272" y="2470547"/>
                  <a:pt x="2288232" y="2471787"/>
                  <a:pt x="2295674" y="2474267"/>
                </a:cubicBezTo>
                <a:cubicBezTo>
                  <a:pt x="2303115" y="2476748"/>
                  <a:pt x="2306836" y="2477988"/>
                  <a:pt x="2306836" y="2477988"/>
                </a:cubicBezTo>
                <a:lnTo>
                  <a:pt x="2306836" y="2485430"/>
                </a:lnTo>
                <a:cubicBezTo>
                  <a:pt x="2306836" y="2485430"/>
                  <a:pt x="2301875" y="2482949"/>
                  <a:pt x="2291953" y="2477988"/>
                </a:cubicBezTo>
                <a:cubicBezTo>
                  <a:pt x="2286992" y="2477988"/>
                  <a:pt x="2279551" y="2476748"/>
                  <a:pt x="2269629" y="2474267"/>
                </a:cubicBezTo>
                <a:cubicBezTo>
                  <a:pt x="2259707" y="2471787"/>
                  <a:pt x="2254746" y="2469307"/>
                  <a:pt x="2254746" y="2466826"/>
                </a:cubicBezTo>
                <a:cubicBezTo>
                  <a:pt x="2254746" y="2464345"/>
                  <a:pt x="2252265" y="2463105"/>
                  <a:pt x="2247305" y="2463105"/>
                </a:cubicBezTo>
                <a:cubicBezTo>
                  <a:pt x="2242344" y="2463105"/>
                  <a:pt x="2238623" y="2461865"/>
                  <a:pt x="2236142" y="2459385"/>
                </a:cubicBezTo>
                <a:cubicBezTo>
                  <a:pt x="2233662" y="2456904"/>
                  <a:pt x="2232422" y="2455664"/>
                  <a:pt x="2232422" y="2455664"/>
                </a:cubicBezTo>
                <a:lnTo>
                  <a:pt x="2210098" y="2440781"/>
                </a:lnTo>
                <a:lnTo>
                  <a:pt x="2202656" y="2433340"/>
                </a:lnTo>
                <a:cubicBezTo>
                  <a:pt x="2192734" y="2428379"/>
                  <a:pt x="2187774" y="2427138"/>
                  <a:pt x="2187774" y="2429619"/>
                </a:cubicBezTo>
                <a:cubicBezTo>
                  <a:pt x="2187774" y="2432100"/>
                  <a:pt x="2184053" y="2433340"/>
                  <a:pt x="2176611" y="2433340"/>
                </a:cubicBezTo>
                <a:cubicBezTo>
                  <a:pt x="2169170" y="2433340"/>
                  <a:pt x="2165449" y="2433340"/>
                  <a:pt x="2165449" y="2433340"/>
                </a:cubicBezTo>
                <a:cubicBezTo>
                  <a:pt x="2150566" y="2428379"/>
                  <a:pt x="2138164" y="2423418"/>
                  <a:pt x="2128242" y="2418457"/>
                </a:cubicBezTo>
                <a:cubicBezTo>
                  <a:pt x="2118320" y="2408535"/>
                  <a:pt x="2110879" y="2403574"/>
                  <a:pt x="2105918" y="2403574"/>
                </a:cubicBezTo>
                <a:lnTo>
                  <a:pt x="2091035" y="2396133"/>
                </a:lnTo>
                <a:cubicBezTo>
                  <a:pt x="2086075" y="2396133"/>
                  <a:pt x="2081113" y="2396133"/>
                  <a:pt x="2076152" y="2396133"/>
                </a:cubicBezTo>
                <a:lnTo>
                  <a:pt x="2076152" y="2403574"/>
                </a:lnTo>
                <a:cubicBezTo>
                  <a:pt x="2066230" y="2398613"/>
                  <a:pt x="2058789" y="2394893"/>
                  <a:pt x="2053828" y="2392412"/>
                </a:cubicBezTo>
                <a:cubicBezTo>
                  <a:pt x="2048867" y="2389931"/>
                  <a:pt x="2046387" y="2387451"/>
                  <a:pt x="2046387" y="2384971"/>
                </a:cubicBezTo>
                <a:cubicBezTo>
                  <a:pt x="2046387" y="2382490"/>
                  <a:pt x="2041426" y="2380010"/>
                  <a:pt x="2031504" y="2377529"/>
                </a:cubicBezTo>
                <a:cubicBezTo>
                  <a:pt x="2021582" y="2375049"/>
                  <a:pt x="2006699" y="2373809"/>
                  <a:pt x="1986855" y="2373809"/>
                </a:cubicBezTo>
                <a:cubicBezTo>
                  <a:pt x="1986855" y="2373809"/>
                  <a:pt x="1986855" y="2372568"/>
                  <a:pt x="1986855" y="2370088"/>
                </a:cubicBezTo>
                <a:cubicBezTo>
                  <a:pt x="1986855" y="2367607"/>
                  <a:pt x="1989336" y="2366367"/>
                  <a:pt x="1994297" y="2366367"/>
                </a:cubicBezTo>
                <a:close/>
                <a:moveTo>
                  <a:pt x="5528965" y="2355205"/>
                </a:moveTo>
                <a:cubicBezTo>
                  <a:pt x="5526484" y="2355206"/>
                  <a:pt x="5524004" y="2356446"/>
                  <a:pt x="5521523" y="2358926"/>
                </a:cubicBezTo>
                <a:lnTo>
                  <a:pt x="5514082" y="2358926"/>
                </a:lnTo>
                <a:cubicBezTo>
                  <a:pt x="5514082" y="2358926"/>
                  <a:pt x="5521523" y="2361406"/>
                  <a:pt x="5536406" y="2366367"/>
                </a:cubicBezTo>
                <a:lnTo>
                  <a:pt x="5551289" y="2358926"/>
                </a:lnTo>
                <a:lnTo>
                  <a:pt x="5536406" y="2358926"/>
                </a:lnTo>
                <a:cubicBezTo>
                  <a:pt x="5533925" y="2356446"/>
                  <a:pt x="5531445" y="2355206"/>
                  <a:pt x="5528965" y="2355205"/>
                </a:cubicBezTo>
                <a:close/>
                <a:moveTo>
                  <a:pt x="5718720" y="2351484"/>
                </a:moveTo>
                <a:cubicBezTo>
                  <a:pt x="5716240" y="2351484"/>
                  <a:pt x="5715000" y="2353965"/>
                  <a:pt x="5715000" y="2358926"/>
                </a:cubicBezTo>
                <a:lnTo>
                  <a:pt x="5715000" y="2366367"/>
                </a:lnTo>
                <a:cubicBezTo>
                  <a:pt x="5710038" y="2366367"/>
                  <a:pt x="5707558" y="2363886"/>
                  <a:pt x="5707558" y="2358926"/>
                </a:cubicBezTo>
                <a:lnTo>
                  <a:pt x="5685234" y="2358926"/>
                </a:lnTo>
                <a:lnTo>
                  <a:pt x="5692676" y="2366367"/>
                </a:lnTo>
                <a:cubicBezTo>
                  <a:pt x="5697637" y="2371328"/>
                  <a:pt x="5700117" y="2371328"/>
                  <a:pt x="5700117" y="2366367"/>
                </a:cubicBezTo>
                <a:cubicBezTo>
                  <a:pt x="5700117" y="2366367"/>
                  <a:pt x="5702597" y="2367607"/>
                  <a:pt x="5707558" y="2370088"/>
                </a:cubicBezTo>
                <a:cubicBezTo>
                  <a:pt x="5712520" y="2372568"/>
                  <a:pt x="5716240" y="2373809"/>
                  <a:pt x="5718720" y="2373809"/>
                </a:cubicBezTo>
                <a:cubicBezTo>
                  <a:pt x="5721201" y="2373809"/>
                  <a:pt x="5724921" y="2375049"/>
                  <a:pt x="5729883" y="2377529"/>
                </a:cubicBezTo>
                <a:cubicBezTo>
                  <a:pt x="5734844" y="2380010"/>
                  <a:pt x="5737324" y="2381250"/>
                  <a:pt x="5737324" y="2381250"/>
                </a:cubicBezTo>
                <a:lnTo>
                  <a:pt x="5752207" y="2381250"/>
                </a:lnTo>
                <a:lnTo>
                  <a:pt x="5737324" y="2373809"/>
                </a:lnTo>
                <a:cubicBezTo>
                  <a:pt x="5737324" y="2368848"/>
                  <a:pt x="5736083" y="2365127"/>
                  <a:pt x="5733603" y="2362646"/>
                </a:cubicBezTo>
                <a:cubicBezTo>
                  <a:pt x="5731123" y="2360166"/>
                  <a:pt x="5727402" y="2358926"/>
                  <a:pt x="5722441" y="2358926"/>
                </a:cubicBezTo>
                <a:cubicBezTo>
                  <a:pt x="5722441" y="2353965"/>
                  <a:pt x="5721201" y="2351484"/>
                  <a:pt x="5718720" y="2351484"/>
                </a:cubicBezTo>
                <a:close/>
                <a:moveTo>
                  <a:pt x="5558730" y="2351484"/>
                </a:moveTo>
                <a:lnTo>
                  <a:pt x="5566172" y="2358926"/>
                </a:lnTo>
                <a:lnTo>
                  <a:pt x="5573613" y="2351484"/>
                </a:lnTo>
                <a:close/>
                <a:moveTo>
                  <a:pt x="3065859" y="2351484"/>
                </a:moveTo>
                <a:lnTo>
                  <a:pt x="3073301" y="2358926"/>
                </a:lnTo>
                <a:cubicBezTo>
                  <a:pt x="3085703" y="2361406"/>
                  <a:pt x="3094385" y="2363267"/>
                  <a:pt x="3099346" y="2364507"/>
                </a:cubicBezTo>
                <a:lnTo>
                  <a:pt x="3102553" y="2365469"/>
                </a:lnTo>
                <a:lnTo>
                  <a:pt x="3099346" y="2359856"/>
                </a:lnTo>
                <a:cubicBezTo>
                  <a:pt x="3096865" y="2357996"/>
                  <a:pt x="3093145" y="2356446"/>
                  <a:pt x="3088183" y="2355205"/>
                </a:cubicBezTo>
                <a:cubicBezTo>
                  <a:pt x="3078261" y="2352724"/>
                  <a:pt x="3070820" y="2351484"/>
                  <a:pt x="3065859" y="2351484"/>
                </a:cubicBezTo>
                <a:close/>
                <a:moveTo>
                  <a:pt x="2113360" y="2351484"/>
                </a:moveTo>
                <a:cubicBezTo>
                  <a:pt x="2113360" y="2351484"/>
                  <a:pt x="2115840" y="2351484"/>
                  <a:pt x="2120801" y="2351484"/>
                </a:cubicBezTo>
                <a:lnTo>
                  <a:pt x="2120801" y="2358926"/>
                </a:lnTo>
                <a:cubicBezTo>
                  <a:pt x="2120801" y="2358926"/>
                  <a:pt x="2118320" y="2356445"/>
                  <a:pt x="2113360" y="2351484"/>
                </a:cubicBezTo>
                <a:close/>
                <a:moveTo>
                  <a:pt x="5960566" y="2344043"/>
                </a:moveTo>
                <a:cubicBezTo>
                  <a:pt x="5965527" y="2344043"/>
                  <a:pt x="5970488" y="2346524"/>
                  <a:pt x="5975449" y="2351484"/>
                </a:cubicBezTo>
                <a:cubicBezTo>
                  <a:pt x="5970488" y="2351484"/>
                  <a:pt x="5965527" y="2351484"/>
                  <a:pt x="5960566" y="2351484"/>
                </a:cubicBezTo>
                <a:close/>
                <a:moveTo>
                  <a:pt x="2143125" y="2344043"/>
                </a:moveTo>
                <a:cubicBezTo>
                  <a:pt x="2148086" y="2344043"/>
                  <a:pt x="2153047" y="2346524"/>
                  <a:pt x="2158008" y="2351484"/>
                </a:cubicBezTo>
                <a:lnTo>
                  <a:pt x="2150566" y="2351484"/>
                </a:lnTo>
                <a:close/>
                <a:moveTo>
                  <a:pt x="5729883" y="2336601"/>
                </a:moveTo>
                <a:lnTo>
                  <a:pt x="5729883" y="2344043"/>
                </a:lnTo>
                <a:cubicBezTo>
                  <a:pt x="5734844" y="2344043"/>
                  <a:pt x="5739804" y="2344043"/>
                  <a:pt x="5744765" y="2344043"/>
                </a:cubicBezTo>
                <a:cubicBezTo>
                  <a:pt x="5739804" y="2339082"/>
                  <a:pt x="5734844" y="2336601"/>
                  <a:pt x="5729883" y="2336601"/>
                </a:cubicBezTo>
                <a:close/>
                <a:moveTo>
                  <a:pt x="3170039" y="2336601"/>
                </a:moveTo>
                <a:cubicBezTo>
                  <a:pt x="3170039" y="2336601"/>
                  <a:pt x="3167558" y="2339082"/>
                  <a:pt x="3162598" y="2344043"/>
                </a:cubicBezTo>
                <a:cubicBezTo>
                  <a:pt x="3162598" y="2344043"/>
                  <a:pt x="3163838" y="2345283"/>
                  <a:pt x="3166318" y="2347764"/>
                </a:cubicBezTo>
                <a:cubicBezTo>
                  <a:pt x="3168799" y="2350244"/>
                  <a:pt x="3170039" y="2351484"/>
                  <a:pt x="3170039" y="2351484"/>
                </a:cubicBezTo>
                <a:cubicBezTo>
                  <a:pt x="3184922" y="2356445"/>
                  <a:pt x="3192363" y="2356445"/>
                  <a:pt x="3192363" y="2351484"/>
                </a:cubicBezTo>
                <a:cubicBezTo>
                  <a:pt x="3192363" y="2346524"/>
                  <a:pt x="3189883" y="2344043"/>
                  <a:pt x="3184922" y="2344043"/>
                </a:cubicBezTo>
                <a:lnTo>
                  <a:pt x="3177480" y="2344043"/>
                </a:lnTo>
                <a:close/>
                <a:moveTo>
                  <a:pt x="5640586" y="2329160"/>
                </a:moveTo>
                <a:cubicBezTo>
                  <a:pt x="5640586" y="2329160"/>
                  <a:pt x="5643066" y="2329160"/>
                  <a:pt x="5648027" y="2329160"/>
                </a:cubicBezTo>
                <a:lnTo>
                  <a:pt x="5646836" y="2333327"/>
                </a:lnTo>
                <a:close/>
                <a:moveTo>
                  <a:pt x="3110508" y="2329160"/>
                </a:moveTo>
                <a:lnTo>
                  <a:pt x="3125391" y="2336601"/>
                </a:lnTo>
                <a:lnTo>
                  <a:pt x="3117949" y="2329160"/>
                </a:lnTo>
                <a:cubicBezTo>
                  <a:pt x="3112988" y="2329160"/>
                  <a:pt x="3110508" y="2329160"/>
                  <a:pt x="3110508" y="2329160"/>
                </a:cubicBezTo>
                <a:close/>
                <a:moveTo>
                  <a:pt x="2403574" y="2323470"/>
                </a:moveTo>
                <a:lnTo>
                  <a:pt x="2414736" y="2325439"/>
                </a:lnTo>
                <a:cubicBezTo>
                  <a:pt x="2427138" y="2327920"/>
                  <a:pt x="2434580" y="2329160"/>
                  <a:pt x="2437060" y="2329160"/>
                </a:cubicBezTo>
                <a:cubicBezTo>
                  <a:pt x="2439541" y="2329160"/>
                  <a:pt x="2443262" y="2330400"/>
                  <a:pt x="2448223" y="2332881"/>
                </a:cubicBezTo>
                <a:cubicBezTo>
                  <a:pt x="2453183" y="2335361"/>
                  <a:pt x="2460625" y="2336601"/>
                  <a:pt x="2470547" y="2336601"/>
                </a:cubicBezTo>
                <a:cubicBezTo>
                  <a:pt x="2500312" y="2341562"/>
                  <a:pt x="2527598" y="2349004"/>
                  <a:pt x="2552402" y="2358926"/>
                </a:cubicBezTo>
                <a:lnTo>
                  <a:pt x="2589609" y="2366367"/>
                </a:lnTo>
                <a:lnTo>
                  <a:pt x="2634258" y="2373809"/>
                </a:lnTo>
                <a:lnTo>
                  <a:pt x="2641699" y="2373809"/>
                </a:lnTo>
                <a:cubicBezTo>
                  <a:pt x="2646660" y="2373809"/>
                  <a:pt x="2649141" y="2376289"/>
                  <a:pt x="2649141" y="2381250"/>
                </a:cubicBezTo>
                <a:cubicBezTo>
                  <a:pt x="2664023" y="2391172"/>
                  <a:pt x="2691308" y="2396133"/>
                  <a:pt x="2730996" y="2396133"/>
                </a:cubicBezTo>
                <a:lnTo>
                  <a:pt x="2768203" y="2403574"/>
                </a:lnTo>
                <a:cubicBezTo>
                  <a:pt x="2802929" y="2423418"/>
                  <a:pt x="2822774" y="2430859"/>
                  <a:pt x="2827734" y="2425898"/>
                </a:cubicBezTo>
                <a:lnTo>
                  <a:pt x="2850058" y="2440781"/>
                </a:lnTo>
                <a:cubicBezTo>
                  <a:pt x="2850058" y="2445742"/>
                  <a:pt x="2855019" y="2448223"/>
                  <a:pt x="2864941" y="2448223"/>
                </a:cubicBezTo>
                <a:cubicBezTo>
                  <a:pt x="2874863" y="2448223"/>
                  <a:pt x="2882305" y="2449463"/>
                  <a:pt x="2887266" y="2451943"/>
                </a:cubicBezTo>
                <a:cubicBezTo>
                  <a:pt x="2892226" y="2454424"/>
                  <a:pt x="2898428" y="2455664"/>
                  <a:pt x="2905869" y="2455664"/>
                </a:cubicBezTo>
                <a:cubicBezTo>
                  <a:pt x="2913310" y="2455664"/>
                  <a:pt x="2917031" y="2456904"/>
                  <a:pt x="2917031" y="2459385"/>
                </a:cubicBezTo>
                <a:cubicBezTo>
                  <a:pt x="2917031" y="2461865"/>
                  <a:pt x="2919512" y="2463105"/>
                  <a:pt x="2924473" y="2463105"/>
                </a:cubicBezTo>
                <a:cubicBezTo>
                  <a:pt x="2944316" y="2463105"/>
                  <a:pt x="2949277" y="2468066"/>
                  <a:pt x="2939355" y="2477988"/>
                </a:cubicBezTo>
                <a:lnTo>
                  <a:pt x="2924473" y="2477988"/>
                </a:lnTo>
                <a:cubicBezTo>
                  <a:pt x="2924473" y="2473027"/>
                  <a:pt x="2919512" y="2473027"/>
                  <a:pt x="2909590" y="2477988"/>
                </a:cubicBezTo>
                <a:cubicBezTo>
                  <a:pt x="2909590" y="2477988"/>
                  <a:pt x="2908350" y="2476748"/>
                  <a:pt x="2905869" y="2474267"/>
                </a:cubicBezTo>
                <a:cubicBezTo>
                  <a:pt x="2903388" y="2471787"/>
                  <a:pt x="2900908" y="2470547"/>
                  <a:pt x="2898428" y="2470547"/>
                </a:cubicBezTo>
                <a:cubicBezTo>
                  <a:pt x="2895947" y="2470547"/>
                  <a:pt x="2893467" y="2470547"/>
                  <a:pt x="2890986" y="2470547"/>
                </a:cubicBezTo>
                <a:cubicBezTo>
                  <a:pt x="2888506" y="2470547"/>
                  <a:pt x="2884785" y="2470547"/>
                  <a:pt x="2879824" y="2470547"/>
                </a:cubicBezTo>
                <a:cubicBezTo>
                  <a:pt x="2879824" y="2470547"/>
                  <a:pt x="2879824" y="2468066"/>
                  <a:pt x="2879824" y="2463105"/>
                </a:cubicBezTo>
                <a:cubicBezTo>
                  <a:pt x="2879824" y="2458145"/>
                  <a:pt x="2877344" y="2455664"/>
                  <a:pt x="2872383" y="2455664"/>
                </a:cubicBezTo>
                <a:cubicBezTo>
                  <a:pt x="2867422" y="2460625"/>
                  <a:pt x="2867422" y="2463105"/>
                  <a:pt x="2872383" y="2463105"/>
                </a:cubicBezTo>
                <a:lnTo>
                  <a:pt x="2857500" y="2463105"/>
                </a:lnTo>
                <a:cubicBezTo>
                  <a:pt x="2857500" y="2458145"/>
                  <a:pt x="2853779" y="2455664"/>
                  <a:pt x="2846338" y="2455664"/>
                </a:cubicBezTo>
                <a:cubicBezTo>
                  <a:pt x="2838896" y="2455664"/>
                  <a:pt x="2835176" y="2454424"/>
                  <a:pt x="2835176" y="2451943"/>
                </a:cubicBezTo>
                <a:cubicBezTo>
                  <a:pt x="2835176" y="2449463"/>
                  <a:pt x="2832695" y="2448223"/>
                  <a:pt x="2827734" y="2448223"/>
                </a:cubicBezTo>
                <a:lnTo>
                  <a:pt x="2812851" y="2440781"/>
                </a:lnTo>
                <a:lnTo>
                  <a:pt x="2797969" y="2440781"/>
                </a:lnTo>
                <a:cubicBezTo>
                  <a:pt x="2797969" y="2440781"/>
                  <a:pt x="2794248" y="2440781"/>
                  <a:pt x="2786807" y="2440781"/>
                </a:cubicBezTo>
                <a:cubicBezTo>
                  <a:pt x="2779365" y="2440781"/>
                  <a:pt x="2771924" y="2439541"/>
                  <a:pt x="2764483" y="2437060"/>
                </a:cubicBezTo>
                <a:cubicBezTo>
                  <a:pt x="2757041" y="2434580"/>
                  <a:pt x="2753320" y="2432100"/>
                  <a:pt x="2753320" y="2429619"/>
                </a:cubicBezTo>
                <a:cubicBezTo>
                  <a:pt x="2753320" y="2427138"/>
                  <a:pt x="2749600" y="2425898"/>
                  <a:pt x="2742158" y="2425898"/>
                </a:cubicBezTo>
                <a:cubicBezTo>
                  <a:pt x="2734717" y="2425898"/>
                  <a:pt x="2723555" y="2422178"/>
                  <a:pt x="2708672" y="2414736"/>
                </a:cubicBezTo>
                <a:cubicBezTo>
                  <a:pt x="2693789" y="2407295"/>
                  <a:pt x="2680146" y="2403574"/>
                  <a:pt x="2667744" y="2403574"/>
                </a:cubicBezTo>
                <a:cubicBezTo>
                  <a:pt x="2655342" y="2403574"/>
                  <a:pt x="2649141" y="2401093"/>
                  <a:pt x="2649141" y="2396133"/>
                </a:cubicBezTo>
                <a:cubicBezTo>
                  <a:pt x="2649141" y="2396133"/>
                  <a:pt x="2646660" y="2396133"/>
                  <a:pt x="2641699" y="2396133"/>
                </a:cubicBezTo>
                <a:cubicBezTo>
                  <a:pt x="2636738" y="2396133"/>
                  <a:pt x="2634258" y="2396133"/>
                  <a:pt x="2634258" y="2396133"/>
                </a:cubicBezTo>
                <a:cubicBezTo>
                  <a:pt x="2624336" y="2396133"/>
                  <a:pt x="2616894" y="2393652"/>
                  <a:pt x="2611933" y="2388691"/>
                </a:cubicBezTo>
                <a:cubicBezTo>
                  <a:pt x="2606973" y="2388691"/>
                  <a:pt x="2602011" y="2387451"/>
                  <a:pt x="2597051" y="2384971"/>
                </a:cubicBezTo>
                <a:cubicBezTo>
                  <a:pt x="2592090" y="2382490"/>
                  <a:pt x="2587129" y="2381250"/>
                  <a:pt x="2582168" y="2381250"/>
                </a:cubicBezTo>
                <a:cubicBezTo>
                  <a:pt x="2577207" y="2381250"/>
                  <a:pt x="2571006" y="2380010"/>
                  <a:pt x="2563564" y="2377529"/>
                </a:cubicBezTo>
                <a:cubicBezTo>
                  <a:pt x="2556123" y="2375049"/>
                  <a:pt x="2549922" y="2371328"/>
                  <a:pt x="2544961" y="2366367"/>
                </a:cubicBezTo>
                <a:cubicBezTo>
                  <a:pt x="2535039" y="2361406"/>
                  <a:pt x="2523877" y="2358926"/>
                  <a:pt x="2511475" y="2358926"/>
                </a:cubicBezTo>
                <a:cubicBezTo>
                  <a:pt x="2499072" y="2358926"/>
                  <a:pt x="2492871" y="2358926"/>
                  <a:pt x="2492871" y="2358926"/>
                </a:cubicBezTo>
                <a:cubicBezTo>
                  <a:pt x="2487910" y="2353965"/>
                  <a:pt x="2485430" y="2351484"/>
                  <a:pt x="2485430" y="2351484"/>
                </a:cubicBezTo>
                <a:cubicBezTo>
                  <a:pt x="2480469" y="2351484"/>
                  <a:pt x="2477988" y="2351484"/>
                  <a:pt x="2477988" y="2351484"/>
                </a:cubicBezTo>
                <a:cubicBezTo>
                  <a:pt x="2477988" y="2351484"/>
                  <a:pt x="2475508" y="2351484"/>
                  <a:pt x="2470547" y="2351484"/>
                </a:cubicBezTo>
                <a:cubicBezTo>
                  <a:pt x="2465586" y="2351484"/>
                  <a:pt x="2461865" y="2350244"/>
                  <a:pt x="2459385" y="2347764"/>
                </a:cubicBezTo>
                <a:cubicBezTo>
                  <a:pt x="2456904" y="2345283"/>
                  <a:pt x="2454424" y="2342803"/>
                  <a:pt x="2451943" y="2340322"/>
                </a:cubicBezTo>
                <a:cubicBezTo>
                  <a:pt x="2449463" y="2337842"/>
                  <a:pt x="2445742" y="2336601"/>
                  <a:pt x="2440781" y="2336601"/>
                </a:cubicBezTo>
                <a:lnTo>
                  <a:pt x="2425898" y="2344043"/>
                </a:lnTo>
                <a:cubicBezTo>
                  <a:pt x="2415976" y="2339082"/>
                  <a:pt x="2408535" y="2336601"/>
                  <a:pt x="2403574" y="2336601"/>
                </a:cubicBezTo>
                <a:close/>
                <a:moveTo>
                  <a:pt x="6563320" y="2321719"/>
                </a:moveTo>
                <a:lnTo>
                  <a:pt x="6563320" y="2329160"/>
                </a:lnTo>
                <a:cubicBezTo>
                  <a:pt x="6563320" y="2329160"/>
                  <a:pt x="6560839" y="2329160"/>
                  <a:pt x="6555879" y="2329160"/>
                </a:cubicBezTo>
                <a:cubicBezTo>
                  <a:pt x="6560839" y="2324199"/>
                  <a:pt x="6563320" y="2321719"/>
                  <a:pt x="6563320" y="2321719"/>
                </a:cubicBezTo>
                <a:close/>
                <a:moveTo>
                  <a:pt x="5737324" y="2321719"/>
                </a:moveTo>
                <a:lnTo>
                  <a:pt x="5729883" y="2329160"/>
                </a:lnTo>
                <a:cubicBezTo>
                  <a:pt x="5729883" y="2329160"/>
                  <a:pt x="5732363" y="2329160"/>
                  <a:pt x="5737324" y="2329160"/>
                </a:cubicBezTo>
                <a:cubicBezTo>
                  <a:pt x="5737324" y="2329160"/>
                  <a:pt x="5737324" y="2326679"/>
                  <a:pt x="5737324" y="2321719"/>
                </a:cubicBezTo>
                <a:close/>
                <a:moveTo>
                  <a:pt x="5432226" y="2321719"/>
                </a:moveTo>
                <a:cubicBezTo>
                  <a:pt x="5432226" y="2326679"/>
                  <a:pt x="5434706" y="2329160"/>
                  <a:pt x="5439668" y="2329160"/>
                </a:cubicBezTo>
                <a:lnTo>
                  <a:pt x="5439668" y="2321719"/>
                </a:lnTo>
                <a:close/>
                <a:moveTo>
                  <a:pt x="5342929" y="2321719"/>
                </a:moveTo>
                <a:cubicBezTo>
                  <a:pt x="5342929" y="2321719"/>
                  <a:pt x="5344170" y="2324199"/>
                  <a:pt x="5346650" y="2329160"/>
                </a:cubicBezTo>
                <a:cubicBezTo>
                  <a:pt x="5349130" y="2334121"/>
                  <a:pt x="5356572" y="2337842"/>
                  <a:pt x="5368974" y="2340322"/>
                </a:cubicBezTo>
                <a:cubicBezTo>
                  <a:pt x="5381377" y="2342803"/>
                  <a:pt x="5387578" y="2344043"/>
                  <a:pt x="5387578" y="2344043"/>
                </a:cubicBezTo>
                <a:lnTo>
                  <a:pt x="5409902" y="2344043"/>
                </a:lnTo>
                <a:cubicBezTo>
                  <a:pt x="5409902" y="2349004"/>
                  <a:pt x="5412382" y="2351484"/>
                  <a:pt x="5417343" y="2351484"/>
                </a:cubicBezTo>
                <a:cubicBezTo>
                  <a:pt x="5422305" y="2351484"/>
                  <a:pt x="5427265" y="2351484"/>
                  <a:pt x="5432226" y="2351484"/>
                </a:cubicBezTo>
                <a:cubicBezTo>
                  <a:pt x="5432226" y="2356445"/>
                  <a:pt x="5433467" y="2358926"/>
                  <a:pt x="5435947" y="2358926"/>
                </a:cubicBezTo>
                <a:cubicBezTo>
                  <a:pt x="5438427" y="2358926"/>
                  <a:pt x="5442148" y="2356445"/>
                  <a:pt x="5447109" y="2351484"/>
                </a:cubicBezTo>
                <a:lnTo>
                  <a:pt x="5454551" y="2366367"/>
                </a:lnTo>
                <a:cubicBezTo>
                  <a:pt x="5449589" y="2371328"/>
                  <a:pt x="5452070" y="2371328"/>
                  <a:pt x="5461992" y="2366367"/>
                </a:cubicBezTo>
                <a:cubicBezTo>
                  <a:pt x="5466953" y="2366367"/>
                  <a:pt x="5469433" y="2368848"/>
                  <a:pt x="5469433" y="2373809"/>
                </a:cubicBezTo>
                <a:lnTo>
                  <a:pt x="5484316" y="2373809"/>
                </a:lnTo>
                <a:cubicBezTo>
                  <a:pt x="5484316" y="2373809"/>
                  <a:pt x="5485557" y="2372568"/>
                  <a:pt x="5488037" y="2370088"/>
                </a:cubicBezTo>
                <a:cubicBezTo>
                  <a:pt x="5490517" y="2367607"/>
                  <a:pt x="5491758" y="2366367"/>
                  <a:pt x="5491758" y="2366367"/>
                </a:cubicBezTo>
                <a:cubicBezTo>
                  <a:pt x="5491758" y="2361406"/>
                  <a:pt x="5491758" y="2358926"/>
                  <a:pt x="5491758" y="2358926"/>
                </a:cubicBezTo>
                <a:lnTo>
                  <a:pt x="5484316" y="2351484"/>
                </a:lnTo>
                <a:cubicBezTo>
                  <a:pt x="5479355" y="2351484"/>
                  <a:pt x="5476875" y="2351484"/>
                  <a:pt x="5476875" y="2351484"/>
                </a:cubicBezTo>
                <a:cubicBezTo>
                  <a:pt x="5476875" y="2351484"/>
                  <a:pt x="5476875" y="2353965"/>
                  <a:pt x="5476875" y="2358926"/>
                </a:cubicBezTo>
                <a:cubicBezTo>
                  <a:pt x="5471913" y="2353965"/>
                  <a:pt x="5469433" y="2351484"/>
                  <a:pt x="5469433" y="2351484"/>
                </a:cubicBezTo>
                <a:cubicBezTo>
                  <a:pt x="5469433" y="2351484"/>
                  <a:pt x="5466953" y="2349004"/>
                  <a:pt x="5461992" y="2344043"/>
                </a:cubicBezTo>
                <a:cubicBezTo>
                  <a:pt x="5461992" y="2339082"/>
                  <a:pt x="5460751" y="2337842"/>
                  <a:pt x="5458271" y="2340322"/>
                </a:cubicBezTo>
                <a:cubicBezTo>
                  <a:pt x="5455791" y="2342803"/>
                  <a:pt x="5452070" y="2344043"/>
                  <a:pt x="5447109" y="2344043"/>
                </a:cubicBezTo>
                <a:lnTo>
                  <a:pt x="5439668" y="2351484"/>
                </a:lnTo>
                <a:lnTo>
                  <a:pt x="5432226" y="2344043"/>
                </a:lnTo>
                <a:cubicBezTo>
                  <a:pt x="5427265" y="2339082"/>
                  <a:pt x="5424785" y="2336601"/>
                  <a:pt x="5424785" y="2336601"/>
                </a:cubicBezTo>
                <a:cubicBezTo>
                  <a:pt x="5424785" y="2336601"/>
                  <a:pt x="5422305" y="2334121"/>
                  <a:pt x="5417343" y="2329160"/>
                </a:cubicBezTo>
                <a:cubicBezTo>
                  <a:pt x="5412382" y="2329160"/>
                  <a:pt x="5408661" y="2329160"/>
                  <a:pt x="5406181" y="2329160"/>
                </a:cubicBezTo>
                <a:cubicBezTo>
                  <a:pt x="5403701" y="2329160"/>
                  <a:pt x="5402461" y="2329160"/>
                  <a:pt x="5402461" y="2329160"/>
                </a:cubicBezTo>
                <a:cubicBezTo>
                  <a:pt x="5397499" y="2329160"/>
                  <a:pt x="5395019" y="2329160"/>
                  <a:pt x="5395019" y="2329160"/>
                </a:cubicBezTo>
                <a:cubicBezTo>
                  <a:pt x="5390058" y="2324199"/>
                  <a:pt x="5382617" y="2321719"/>
                  <a:pt x="5372695" y="2321719"/>
                </a:cubicBezTo>
                <a:cubicBezTo>
                  <a:pt x="5362774" y="2321719"/>
                  <a:pt x="5352851" y="2321719"/>
                  <a:pt x="5342929" y="2321719"/>
                </a:cubicBezTo>
                <a:close/>
                <a:moveTo>
                  <a:pt x="2641699" y="2321719"/>
                </a:moveTo>
                <a:lnTo>
                  <a:pt x="2641699" y="2329160"/>
                </a:lnTo>
                <a:lnTo>
                  <a:pt x="2649141" y="2329160"/>
                </a:lnTo>
                <a:close/>
                <a:moveTo>
                  <a:pt x="2403574" y="2321719"/>
                </a:moveTo>
                <a:lnTo>
                  <a:pt x="2403574" y="2323470"/>
                </a:lnTo>
                <a:lnTo>
                  <a:pt x="2402086" y="2323207"/>
                </a:lnTo>
                <a:close/>
                <a:moveTo>
                  <a:pt x="2381250" y="2321719"/>
                </a:moveTo>
                <a:cubicBezTo>
                  <a:pt x="2381250" y="2321719"/>
                  <a:pt x="2383731" y="2321719"/>
                  <a:pt x="2388691" y="2321719"/>
                </a:cubicBezTo>
                <a:cubicBezTo>
                  <a:pt x="2391172" y="2321719"/>
                  <a:pt x="2394583" y="2322029"/>
                  <a:pt x="2398923" y="2322649"/>
                </a:cubicBezTo>
                <a:lnTo>
                  <a:pt x="2402086" y="2323207"/>
                </a:lnTo>
                <a:lnTo>
                  <a:pt x="2396133" y="2329160"/>
                </a:lnTo>
                <a:cubicBezTo>
                  <a:pt x="2391172" y="2334121"/>
                  <a:pt x="2391172" y="2336601"/>
                  <a:pt x="2396133" y="2336601"/>
                </a:cubicBezTo>
                <a:cubicBezTo>
                  <a:pt x="2401093" y="2336601"/>
                  <a:pt x="2403574" y="2337842"/>
                  <a:pt x="2403574" y="2340322"/>
                </a:cubicBezTo>
                <a:cubicBezTo>
                  <a:pt x="2403574" y="2342803"/>
                  <a:pt x="2401093" y="2344043"/>
                  <a:pt x="2396133" y="2344043"/>
                </a:cubicBezTo>
                <a:cubicBezTo>
                  <a:pt x="2391172" y="2344043"/>
                  <a:pt x="2386211" y="2344043"/>
                  <a:pt x="2381250" y="2344043"/>
                </a:cubicBezTo>
                <a:cubicBezTo>
                  <a:pt x="2376289" y="2344043"/>
                  <a:pt x="2375049" y="2340322"/>
                  <a:pt x="2377529" y="2332881"/>
                </a:cubicBezTo>
                <a:cubicBezTo>
                  <a:pt x="2380010" y="2325439"/>
                  <a:pt x="2381250" y="2321719"/>
                  <a:pt x="2381250" y="2321719"/>
                </a:cubicBezTo>
                <a:close/>
                <a:moveTo>
                  <a:pt x="3168179" y="2317998"/>
                </a:moveTo>
                <a:cubicBezTo>
                  <a:pt x="3164458" y="2317998"/>
                  <a:pt x="3162598" y="2319239"/>
                  <a:pt x="3162598" y="2321719"/>
                </a:cubicBezTo>
                <a:lnTo>
                  <a:pt x="3170039" y="2329160"/>
                </a:lnTo>
                <a:cubicBezTo>
                  <a:pt x="3179961" y="2329160"/>
                  <a:pt x="3184922" y="2329160"/>
                  <a:pt x="3184922" y="2329160"/>
                </a:cubicBezTo>
                <a:cubicBezTo>
                  <a:pt x="3184922" y="2329160"/>
                  <a:pt x="3187402" y="2329160"/>
                  <a:pt x="3192363" y="2329160"/>
                </a:cubicBezTo>
                <a:lnTo>
                  <a:pt x="3207246" y="2336601"/>
                </a:lnTo>
                <a:cubicBezTo>
                  <a:pt x="3207246" y="2331641"/>
                  <a:pt x="3199805" y="2326679"/>
                  <a:pt x="3184922" y="2321719"/>
                </a:cubicBezTo>
                <a:cubicBezTo>
                  <a:pt x="3177480" y="2319239"/>
                  <a:pt x="3171899" y="2317998"/>
                  <a:pt x="3168179" y="2317998"/>
                </a:cubicBezTo>
                <a:close/>
                <a:moveTo>
                  <a:pt x="6526113" y="2314277"/>
                </a:moveTo>
                <a:lnTo>
                  <a:pt x="6533554" y="2314277"/>
                </a:lnTo>
                <a:lnTo>
                  <a:pt x="6526113" y="2321719"/>
                </a:lnTo>
                <a:cubicBezTo>
                  <a:pt x="6526113" y="2316758"/>
                  <a:pt x="6526113" y="2314277"/>
                  <a:pt x="6526113" y="2314277"/>
                </a:cubicBezTo>
                <a:close/>
                <a:moveTo>
                  <a:pt x="6258222" y="2314277"/>
                </a:moveTo>
                <a:cubicBezTo>
                  <a:pt x="6263184" y="2314277"/>
                  <a:pt x="6265664" y="2314277"/>
                  <a:pt x="6265664" y="2314277"/>
                </a:cubicBezTo>
                <a:lnTo>
                  <a:pt x="6258222" y="2321719"/>
                </a:lnTo>
                <a:close/>
                <a:moveTo>
                  <a:pt x="3058418" y="2314277"/>
                </a:moveTo>
                <a:cubicBezTo>
                  <a:pt x="3058418" y="2314277"/>
                  <a:pt x="3060899" y="2315517"/>
                  <a:pt x="3065859" y="2317998"/>
                </a:cubicBezTo>
                <a:cubicBezTo>
                  <a:pt x="3070820" y="2320479"/>
                  <a:pt x="3073301" y="2321719"/>
                  <a:pt x="3073301" y="2321719"/>
                </a:cubicBezTo>
                <a:cubicBezTo>
                  <a:pt x="3073301" y="2321719"/>
                  <a:pt x="3073301" y="2320479"/>
                  <a:pt x="3073301" y="2317998"/>
                </a:cubicBezTo>
                <a:cubicBezTo>
                  <a:pt x="3073301" y="2315517"/>
                  <a:pt x="3070820" y="2314277"/>
                  <a:pt x="3065859" y="2314277"/>
                </a:cubicBezTo>
                <a:close/>
                <a:moveTo>
                  <a:pt x="2574726" y="2314277"/>
                </a:moveTo>
                <a:cubicBezTo>
                  <a:pt x="2569766" y="2314277"/>
                  <a:pt x="2567285" y="2315517"/>
                  <a:pt x="2567285" y="2317998"/>
                </a:cubicBezTo>
                <a:cubicBezTo>
                  <a:pt x="2567285" y="2320479"/>
                  <a:pt x="2567285" y="2321719"/>
                  <a:pt x="2567285" y="2321719"/>
                </a:cubicBezTo>
                <a:cubicBezTo>
                  <a:pt x="2567285" y="2321719"/>
                  <a:pt x="2569766" y="2321719"/>
                  <a:pt x="2574726" y="2321719"/>
                </a:cubicBezTo>
                <a:cubicBezTo>
                  <a:pt x="2579687" y="2321719"/>
                  <a:pt x="2582168" y="2320479"/>
                  <a:pt x="2582168" y="2317998"/>
                </a:cubicBezTo>
                <a:cubicBezTo>
                  <a:pt x="2582168" y="2315517"/>
                  <a:pt x="2579687" y="2314277"/>
                  <a:pt x="2574726" y="2314277"/>
                </a:cubicBezTo>
                <a:close/>
                <a:moveTo>
                  <a:pt x="6131718" y="2306836"/>
                </a:moveTo>
                <a:lnTo>
                  <a:pt x="6139160" y="2306836"/>
                </a:lnTo>
                <a:lnTo>
                  <a:pt x="6146601" y="2314277"/>
                </a:lnTo>
                <a:cubicBezTo>
                  <a:pt x="6141640" y="2314277"/>
                  <a:pt x="6137919" y="2313037"/>
                  <a:pt x="6135439" y="2310557"/>
                </a:cubicBezTo>
                <a:cubicBezTo>
                  <a:pt x="6132959" y="2308076"/>
                  <a:pt x="6131718" y="2306836"/>
                  <a:pt x="6131718" y="2306836"/>
                </a:cubicBezTo>
                <a:close/>
                <a:moveTo>
                  <a:pt x="5685234" y="2306836"/>
                </a:moveTo>
                <a:lnTo>
                  <a:pt x="5677793" y="2314277"/>
                </a:lnTo>
                <a:lnTo>
                  <a:pt x="5692676" y="2314277"/>
                </a:lnTo>
                <a:cubicBezTo>
                  <a:pt x="5692676" y="2314277"/>
                  <a:pt x="5690195" y="2311797"/>
                  <a:pt x="5685234" y="2306836"/>
                </a:cubicBezTo>
                <a:close/>
                <a:moveTo>
                  <a:pt x="2373808" y="2306836"/>
                </a:moveTo>
                <a:lnTo>
                  <a:pt x="2381250" y="2306836"/>
                </a:lnTo>
                <a:cubicBezTo>
                  <a:pt x="2381250" y="2311797"/>
                  <a:pt x="2378769" y="2314277"/>
                  <a:pt x="2373808" y="2314277"/>
                </a:cubicBezTo>
                <a:cubicBezTo>
                  <a:pt x="2368848" y="2314277"/>
                  <a:pt x="2366367" y="2314277"/>
                  <a:pt x="2366367" y="2314277"/>
                </a:cubicBezTo>
                <a:cubicBezTo>
                  <a:pt x="2366367" y="2314277"/>
                  <a:pt x="2367607" y="2313037"/>
                  <a:pt x="2370088" y="2310557"/>
                </a:cubicBezTo>
                <a:cubicBezTo>
                  <a:pt x="2372568" y="2308076"/>
                  <a:pt x="2373808" y="2306836"/>
                  <a:pt x="2373808" y="2306836"/>
                </a:cubicBezTo>
                <a:close/>
                <a:moveTo>
                  <a:pt x="5729883" y="2299394"/>
                </a:moveTo>
                <a:lnTo>
                  <a:pt x="5729883" y="2306836"/>
                </a:lnTo>
                <a:lnTo>
                  <a:pt x="5737324" y="2306836"/>
                </a:lnTo>
                <a:cubicBezTo>
                  <a:pt x="5737324" y="2301875"/>
                  <a:pt x="5734844" y="2299394"/>
                  <a:pt x="5729883" y="2299394"/>
                </a:cubicBezTo>
                <a:close/>
                <a:moveTo>
                  <a:pt x="5298281" y="2299394"/>
                </a:moveTo>
                <a:cubicBezTo>
                  <a:pt x="5293320" y="2299394"/>
                  <a:pt x="5290840" y="2301875"/>
                  <a:pt x="5290840" y="2306836"/>
                </a:cubicBezTo>
                <a:cubicBezTo>
                  <a:pt x="5290840" y="2306836"/>
                  <a:pt x="5288359" y="2306836"/>
                  <a:pt x="5283398" y="2306836"/>
                </a:cubicBezTo>
                <a:cubicBezTo>
                  <a:pt x="5278437" y="2301875"/>
                  <a:pt x="5275957" y="2301875"/>
                  <a:pt x="5275957" y="2306836"/>
                </a:cubicBezTo>
                <a:cubicBezTo>
                  <a:pt x="5275957" y="2311797"/>
                  <a:pt x="5275957" y="2315517"/>
                  <a:pt x="5275957" y="2317998"/>
                </a:cubicBezTo>
                <a:cubicBezTo>
                  <a:pt x="5275957" y="2320479"/>
                  <a:pt x="5277197" y="2320479"/>
                  <a:pt x="5279677" y="2317998"/>
                </a:cubicBezTo>
                <a:cubicBezTo>
                  <a:pt x="5282158" y="2315517"/>
                  <a:pt x="5285878" y="2316758"/>
                  <a:pt x="5290840" y="2321719"/>
                </a:cubicBezTo>
                <a:lnTo>
                  <a:pt x="5313164" y="2321719"/>
                </a:lnTo>
                <a:cubicBezTo>
                  <a:pt x="5313164" y="2321719"/>
                  <a:pt x="5315644" y="2321719"/>
                  <a:pt x="5320605" y="2321719"/>
                </a:cubicBezTo>
                <a:lnTo>
                  <a:pt x="5328047" y="2321719"/>
                </a:lnTo>
                <a:cubicBezTo>
                  <a:pt x="5323085" y="2316758"/>
                  <a:pt x="5323085" y="2314277"/>
                  <a:pt x="5328047" y="2314277"/>
                </a:cubicBezTo>
                <a:lnTo>
                  <a:pt x="5320605" y="2306836"/>
                </a:lnTo>
                <a:lnTo>
                  <a:pt x="5305722" y="2306836"/>
                </a:lnTo>
                <a:cubicBezTo>
                  <a:pt x="5305722" y="2301875"/>
                  <a:pt x="5303242" y="2299394"/>
                  <a:pt x="5298281" y="2299394"/>
                </a:cubicBezTo>
                <a:close/>
                <a:moveTo>
                  <a:pt x="2492871" y="2299394"/>
                </a:moveTo>
                <a:cubicBezTo>
                  <a:pt x="2492871" y="2299394"/>
                  <a:pt x="2492871" y="2301875"/>
                  <a:pt x="2492871" y="2306836"/>
                </a:cubicBezTo>
                <a:cubicBezTo>
                  <a:pt x="2492871" y="2306836"/>
                  <a:pt x="2495352" y="2306836"/>
                  <a:pt x="2500312" y="2306836"/>
                </a:cubicBezTo>
                <a:close/>
                <a:moveTo>
                  <a:pt x="6154043" y="2295674"/>
                </a:moveTo>
                <a:cubicBezTo>
                  <a:pt x="6159003" y="2295674"/>
                  <a:pt x="6166445" y="2296914"/>
                  <a:pt x="6176367" y="2299394"/>
                </a:cubicBezTo>
                <a:lnTo>
                  <a:pt x="6168926" y="2299394"/>
                </a:lnTo>
                <a:cubicBezTo>
                  <a:pt x="6163964" y="2299394"/>
                  <a:pt x="6160243" y="2299394"/>
                  <a:pt x="6157763" y="2299394"/>
                </a:cubicBezTo>
                <a:cubicBezTo>
                  <a:pt x="6155283" y="2299394"/>
                  <a:pt x="6151563" y="2299394"/>
                  <a:pt x="6146601" y="2299394"/>
                </a:cubicBezTo>
                <a:cubicBezTo>
                  <a:pt x="6146601" y="2296914"/>
                  <a:pt x="6149081" y="2295674"/>
                  <a:pt x="6154043" y="2295674"/>
                </a:cubicBezTo>
                <a:close/>
                <a:moveTo>
                  <a:pt x="5879641" y="2294744"/>
                </a:moveTo>
                <a:cubicBezTo>
                  <a:pt x="5879021" y="2295364"/>
                  <a:pt x="5878711" y="2296914"/>
                  <a:pt x="5878711" y="2299394"/>
                </a:cubicBezTo>
                <a:cubicBezTo>
                  <a:pt x="5873749" y="2304355"/>
                  <a:pt x="5881191" y="2309317"/>
                  <a:pt x="5901035" y="2314277"/>
                </a:cubicBezTo>
                <a:cubicBezTo>
                  <a:pt x="5905996" y="2314277"/>
                  <a:pt x="5910956" y="2315517"/>
                  <a:pt x="5915918" y="2317998"/>
                </a:cubicBezTo>
                <a:cubicBezTo>
                  <a:pt x="5920879" y="2320479"/>
                  <a:pt x="5925839" y="2321719"/>
                  <a:pt x="5930801" y="2321719"/>
                </a:cubicBezTo>
                <a:cubicBezTo>
                  <a:pt x="5930801" y="2321719"/>
                  <a:pt x="5933281" y="2321719"/>
                  <a:pt x="5938242" y="2321719"/>
                </a:cubicBezTo>
                <a:lnTo>
                  <a:pt x="5945683" y="2314277"/>
                </a:lnTo>
                <a:cubicBezTo>
                  <a:pt x="5940722" y="2314277"/>
                  <a:pt x="5933281" y="2314277"/>
                  <a:pt x="5923359" y="2314277"/>
                </a:cubicBezTo>
                <a:lnTo>
                  <a:pt x="5915918" y="2306836"/>
                </a:lnTo>
                <a:lnTo>
                  <a:pt x="5901035" y="2306836"/>
                </a:lnTo>
                <a:cubicBezTo>
                  <a:pt x="5891113" y="2301875"/>
                  <a:pt x="5884911" y="2298154"/>
                  <a:pt x="5882431" y="2295674"/>
                </a:cubicBezTo>
                <a:cubicBezTo>
                  <a:pt x="5881191" y="2294434"/>
                  <a:pt x="5880261" y="2294124"/>
                  <a:pt x="5879641" y="2294744"/>
                </a:cubicBezTo>
                <a:close/>
                <a:moveTo>
                  <a:pt x="5588496" y="2291953"/>
                </a:moveTo>
                <a:cubicBezTo>
                  <a:pt x="5593457" y="2296914"/>
                  <a:pt x="5595937" y="2299394"/>
                  <a:pt x="5595937" y="2299394"/>
                </a:cubicBezTo>
                <a:lnTo>
                  <a:pt x="5595937" y="2314277"/>
                </a:lnTo>
                <a:cubicBezTo>
                  <a:pt x="5600899" y="2319238"/>
                  <a:pt x="5602138" y="2322959"/>
                  <a:pt x="5599658" y="2325439"/>
                </a:cubicBezTo>
                <a:cubicBezTo>
                  <a:pt x="5597178" y="2327920"/>
                  <a:pt x="5595937" y="2330400"/>
                  <a:pt x="5595937" y="2332881"/>
                </a:cubicBezTo>
                <a:cubicBezTo>
                  <a:pt x="5595937" y="2335361"/>
                  <a:pt x="5598417" y="2336601"/>
                  <a:pt x="5603379" y="2336601"/>
                </a:cubicBezTo>
                <a:cubicBezTo>
                  <a:pt x="5608340" y="2336601"/>
                  <a:pt x="5610820" y="2331641"/>
                  <a:pt x="5610820" y="2321719"/>
                </a:cubicBezTo>
                <a:cubicBezTo>
                  <a:pt x="5605859" y="2316758"/>
                  <a:pt x="5615781" y="2319238"/>
                  <a:pt x="5640586" y="2329160"/>
                </a:cubicBezTo>
                <a:cubicBezTo>
                  <a:pt x="5640586" y="2329160"/>
                  <a:pt x="5640586" y="2331641"/>
                  <a:pt x="5640586" y="2336601"/>
                </a:cubicBezTo>
                <a:cubicBezTo>
                  <a:pt x="5635624" y="2336601"/>
                  <a:pt x="5633144" y="2336601"/>
                  <a:pt x="5633144" y="2336601"/>
                </a:cubicBezTo>
                <a:lnTo>
                  <a:pt x="5618261" y="2336601"/>
                </a:lnTo>
                <a:cubicBezTo>
                  <a:pt x="5618261" y="2336601"/>
                  <a:pt x="5618261" y="2337842"/>
                  <a:pt x="5618261" y="2340322"/>
                </a:cubicBezTo>
                <a:cubicBezTo>
                  <a:pt x="5618261" y="2342803"/>
                  <a:pt x="5620742" y="2344043"/>
                  <a:pt x="5625703" y="2344043"/>
                </a:cubicBezTo>
                <a:cubicBezTo>
                  <a:pt x="5630664" y="2344043"/>
                  <a:pt x="5635624" y="2342803"/>
                  <a:pt x="5640586" y="2340322"/>
                </a:cubicBezTo>
                <a:cubicBezTo>
                  <a:pt x="5643066" y="2339082"/>
                  <a:pt x="5644927" y="2337532"/>
                  <a:pt x="5646167" y="2335671"/>
                </a:cubicBezTo>
                <a:lnTo>
                  <a:pt x="5646836" y="2333327"/>
                </a:lnTo>
                <a:lnTo>
                  <a:pt x="5650353" y="2335671"/>
                </a:lnTo>
                <a:cubicBezTo>
                  <a:pt x="5658724" y="2341252"/>
                  <a:pt x="5662910" y="2344043"/>
                  <a:pt x="5662910" y="2344043"/>
                </a:cubicBezTo>
                <a:lnTo>
                  <a:pt x="5651004" y="2349996"/>
                </a:lnTo>
                <a:lnTo>
                  <a:pt x="5655468" y="2358926"/>
                </a:lnTo>
                <a:cubicBezTo>
                  <a:pt x="5660430" y="2358926"/>
                  <a:pt x="5666631" y="2356445"/>
                  <a:pt x="5674072" y="2351484"/>
                </a:cubicBezTo>
                <a:cubicBezTo>
                  <a:pt x="5681513" y="2346524"/>
                  <a:pt x="5685234" y="2344043"/>
                  <a:pt x="5685234" y="2344043"/>
                </a:cubicBezTo>
                <a:lnTo>
                  <a:pt x="5707558" y="2344043"/>
                </a:lnTo>
                <a:cubicBezTo>
                  <a:pt x="5712520" y="2334121"/>
                  <a:pt x="5710038" y="2331641"/>
                  <a:pt x="5700117" y="2336601"/>
                </a:cubicBezTo>
                <a:lnTo>
                  <a:pt x="5685234" y="2336601"/>
                </a:lnTo>
                <a:lnTo>
                  <a:pt x="5685234" y="2329160"/>
                </a:lnTo>
                <a:cubicBezTo>
                  <a:pt x="5680273" y="2329160"/>
                  <a:pt x="5676552" y="2327920"/>
                  <a:pt x="5674072" y="2325439"/>
                </a:cubicBezTo>
                <a:cubicBezTo>
                  <a:pt x="5671592" y="2322959"/>
                  <a:pt x="5667871" y="2321719"/>
                  <a:pt x="5662910" y="2321719"/>
                </a:cubicBezTo>
                <a:lnTo>
                  <a:pt x="5603379" y="2314277"/>
                </a:lnTo>
                <a:cubicBezTo>
                  <a:pt x="5603379" y="2314277"/>
                  <a:pt x="5603379" y="2311797"/>
                  <a:pt x="5603379" y="2306836"/>
                </a:cubicBezTo>
                <a:cubicBezTo>
                  <a:pt x="5603379" y="2301875"/>
                  <a:pt x="5604619" y="2299394"/>
                  <a:pt x="5607099" y="2299394"/>
                </a:cubicBezTo>
                <a:cubicBezTo>
                  <a:pt x="5609579" y="2299394"/>
                  <a:pt x="5608340" y="2296914"/>
                  <a:pt x="5603379" y="2291953"/>
                </a:cubicBezTo>
                <a:close/>
                <a:moveTo>
                  <a:pt x="5577334" y="2291953"/>
                </a:moveTo>
                <a:cubicBezTo>
                  <a:pt x="5574854" y="2291953"/>
                  <a:pt x="5568652" y="2294434"/>
                  <a:pt x="5558730" y="2299394"/>
                </a:cubicBezTo>
                <a:lnTo>
                  <a:pt x="5566172" y="2306836"/>
                </a:lnTo>
                <a:cubicBezTo>
                  <a:pt x="5571133" y="2306836"/>
                  <a:pt x="5576093" y="2309317"/>
                  <a:pt x="5581054" y="2314277"/>
                </a:cubicBezTo>
                <a:lnTo>
                  <a:pt x="5588496" y="2314277"/>
                </a:lnTo>
                <a:cubicBezTo>
                  <a:pt x="5583535" y="2309317"/>
                  <a:pt x="5581054" y="2304355"/>
                  <a:pt x="5581054" y="2299394"/>
                </a:cubicBezTo>
                <a:cubicBezTo>
                  <a:pt x="5581054" y="2294434"/>
                  <a:pt x="5579814" y="2291953"/>
                  <a:pt x="5577334" y="2291953"/>
                </a:cubicBezTo>
                <a:close/>
                <a:moveTo>
                  <a:pt x="2366367" y="2291953"/>
                </a:moveTo>
                <a:lnTo>
                  <a:pt x="2373808" y="2299394"/>
                </a:lnTo>
                <a:cubicBezTo>
                  <a:pt x="2368848" y="2299394"/>
                  <a:pt x="2366367" y="2299394"/>
                  <a:pt x="2366367" y="2299394"/>
                </a:cubicBezTo>
                <a:lnTo>
                  <a:pt x="2358926" y="2299394"/>
                </a:lnTo>
                <a:close/>
                <a:moveTo>
                  <a:pt x="2249165" y="2287302"/>
                </a:moveTo>
                <a:cubicBezTo>
                  <a:pt x="2247925" y="2287922"/>
                  <a:pt x="2247305" y="2289473"/>
                  <a:pt x="2247305" y="2291953"/>
                </a:cubicBezTo>
                <a:cubicBezTo>
                  <a:pt x="2242344" y="2296914"/>
                  <a:pt x="2242344" y="2299394"/>
                  <a:pt x="2247305" y="2299394"/>
                </a:cubicBezTo>
                <a:lnTo>
                  <a:pt x="2262187" y="2299394"/>
                </a:lnTo>
                <a:cubicBezTo>
                  <a:pt x="2262187" y="2294434"/>
                  <a:pt x="2259707" y="2290713"/>
                  <a:pt x="2254746" y="2288232"/>
                </a:cubicBezTo>
                <a:cubicBezTo>
                  <a:pt x="2252266" y="2286992"/>
                  <a:pt x="2250405" y="2286682"/>
                  <a:pt x="2249165" y="2287302"/>
                </a:cubicBezTo>
                <a:close/>
                <a:moveTo>
                  <a:pt x="6354961" y="2284512"/>
                </a:moveTo>
                <a:cubicBezTo>
                  <a:pt x="6359922" y="2284512"/>
                  <a:pt x="6364882" y="2284512"/>
                  <a:pt x="6369843" y="2284512"/>
                </a:cubicBezTo>
                <a:lnTo>
                  <a:pt x="6362402" y="2291953"/>
                </a:lnTo>
                <a:close/>
                <a:moveTo>
                  <a:pt x="5845224" y="2284512"/>
                </a:moveTo>
                <a:cubicBezTo>
                  <a:pt x="5842744" y="2284512"/>
                  <a:pt x="5841504" y="2286992"/>
                  <a:pt x="5841504" y="2291953"/>
                </a:cubicBezTo>
                <a:lnTo>
                  <a:pt x="5848945" y="2291953"/>
                </a:lnTo>
                <a:cubicBezTo>
                  <a:pt x="5848945" y="2286992"/>
                  <a:pt x="5847704" y="2284512"/>
                  <a:pt x="5845224" y="2284512"/>
                </a:cubicBezTo>
                <a:close/>
                <a:moveTo>
                  <a:pt x="1793379" y="2284512"/>
                </a:moveTo>
                <a:lnTo>
                  <a:pt x="1800820" y="2284512"/>
                </a:lnTo>
                <a:lnTo>
                  <a:pt x="1838028" y="2299394"/>
                </a:lnTo>
                <a:cubicBezTo>
                  <a:pt x="1833067" y="2299394"/>
                  <a:pt x="1831826" y="2301875"/>
                  <a:pt x="1834307" y="2306836"/>
                </a:cubicBezTo>
                <a:cubicBezTo>
                  <a:pt x="1836787" y="2311797"/>
                  <a:pt x="1840508" y="2314277"/>
                  <a:pt x="1845469" y="2314277"/>
                </a:cubicBezTo>
                <a:cubicBezTo>
                  <a:pt x="1845469" y="2314277"/>
                  <a:pt x="1846709" y="2315517"/>
                  <a:pt x="1849190" y="2317998"/>
                </a:cubicBezTo>
                <a:cubicBezTo>
                  <a:pt x="1851670" y="2320479"/>
                  <a:pt x="1857871" y="2321719"/>
                  <a:pt x="1867793" y="2321719"/>
                </a:cubicBezTo>
                <a:lnTo>
                  <a:pt x="1919883" y="2336601"/>
                </a:lnTo>
                <a:lnTo>
                  <a:pt x="1934766" y="2351484"/>
                </a:lnTo>
                <a:cubicBezTo>
                  <a:pt x="1929805" y="2351484"/>
                  <a:pt x="1927324" y="2351484"/>
                  <a:pt x="1927324" y="2351484"/>
                </a:cubicBezTo>
                <a:cubicBezTo>
                  <a:pt x="1927324" y="2351484"/>
                  <a:pt x="1923604" y="2351484"/>
                  <a:pt x="1916162" y="2351484"/>
                </a:cubicBezTo>
                <a:cubicBezTo>
                  <a:pt x="1908721" y="2351484"/>
                  <a:pt x="1903760" y="2349004"/>
                  <a:pt x="1901280" y="2344043"/>
                </a:cubicBezTo>
                <a:cubicBezTo>
                  <a:pt x="1898799" y="2339082"/>
                  <a:pt x="1897559" y="2336601"/>
                  <a:pt x="1897559" y="2336601"/>
                </a:cubicBezTo>
                <a:cubicBezTo>
                  <a:pt x="1892598" y="2336601"/>
                  <a:pt x="1888877" y="2336601"/>
                  <a:pt x="1886397" y="2336601"/>
                </a:cubicBezTo>
                <a:cubicBezTo>
                  <a:pt x="1883916" y="2336601"/>
                  <a:pt x="1880196" y="2336601"/>
                  <a:pt x="1875234" y="2336601"/>
                </a:cubicBezTo>
                <a:cubicBezTo>
                  <a:pt x="1865313" y="2331641"/>
                  <a:pt x="1860352" y="2329160"/>
                  <a:pt x="1860352" y="2329160"/>
                </a:cubicBezTo>
                <a:cubicBezTo>
                  <a:pt x="1855391" y="2329160"/>
                  <a:pt x="1852910" y="2329160"/>
                  <a:pt x="1852910" y="2329160"/>
                </a:cubicBezTo>
                <a:cubicBezTo>
                  <a:pt x="1852910" y="2324199"/>
                  <a:pt x="1847950" y="2321719"/>
                  <a:pt x="1838028" y="2321719"/>
                </a:cubicBezTo>
                <a:cubicBezTo>
                  <a:pt x="1828106" y="2321719"/>
                  <a:pt x="1820664" y="2319238"/>
                  <a:pt x="1815703" y="2314277"/>
                </a:cubicBezTo>
                <a:lnTo>
                  <a:pt x="1800820" y="2306836"/>
                </a:lnTo>
                <a:cubicBezTo>
                  <a:pt x="1795860" y="2306836"/>
                  <a:pt x="1793379" y="2305596"/>
                  <a:pt x="1793379" y="2303115"/>
                </a:cubicBezTo>
                <a:cubicBezTo>
                  <a:pt x="1793379" y="2300634"/>
                  <a:pt x="1788418" y="2299394"/>
                  <a:pt x="1778496" y="2299394"/>
                </a:cubicBezTo>
                <a:cubicBezTo>
                  <a:pt x="1768574" y="2299394"/>
                  <a:pt x="1763613" y="2296914"/>
                  <a:pt x="1763613" y="2291953"/>
                </a:cubicBezTo>
                <a:cubicBezTo>
                  <a:pt x="1763613" y="2291953"/>
                  <a:pt x="1766094" y="2291953"/>
                  <a:pt x="1771055" y="2291953"/>
                </a:cubicBezTo>
                <a:cubicBezTo>
                  <a:pt x="1785938" y="2291953"/>
                  <a:pt x="1793379" y="2289472"/>
                  <a:pt x="1793379" y="2284512"/>
                </a:cubicBezTo>
                <a:close/>
                <a:moveTo>
                  <a:pt x="5540127" y="2280791"/>
                </a:moveTo>
                <a:cubicBezTo>
                  <a:pt x="5537647" y="2280792"/>
                  <a:pt x="5536406" y="2282032"/>
                  <a:pt x="5536406" y="2284512"/>
                </a:cubicBezTo>
                <a:cubicBezTo>
                  <a:pt x="5536406" y="2289472"/>
                  <a:pt x="5535165" y="2293193"/>
                  <a:pt x="5532685" y="2295674"/>
                </a:cubicBezTo>
                <a:cubicBezTo>
                  <a:pt x="5530205" y="2298154"/>
                  <a:pt x="5528965" y="2299394"/>
                  <a:pt x="5528965" y="2299394"/>
                </a:cubicBezTo>
                <a:lnTo>
                  <a:pt x="5558730" y="2314277"/>
                </a:lnTo>
                <a:lnTo>
                  <a:pt x="5551289" y="2306836"/>
                </a:lnTo>
                <a:cubicBezTo>
                  <a:pt x="5546327" y="2306836"/>
                  <a:pt x="5543847" y="2305596"/>
                  <a:pt x="5543847" y="2303115"/>
                </a:cubicBezTo>
                <a:cubicBezTo>
                  <a:pt x="5543847" y="2300634"/>
                  <a:pt x="5543847" y="2299394"/>
                  <a:pt x="5543847" y="2299394"/>
                </a:cubicBezTo>
                <a:lnTo>
                  <a:pt x="5551289" y="2291953"/>
                </a:lnTo>
                <a:cubicBezTo>
                  <a:pt x="5556250" y="2291953"/>
                  <a:pt x="5558730" y="2290713"/>
                  <a:pt x="5558730" y="2288232"/>
                </a:cubicBezTo>
                <a:cubicBezTo>
                  <a:pt x="5558730" y="2285752"/>
                  <a:pt x="5556250" y="2284512"/>
                  <a:pt x="5551289" y="2284512"/>
                </a:cubicBezTo>
                <a:cubicBezTo>
                  <a:pt x="5546328" y="2282032"/>
                  <a:pt x="5542607" y="2280792"/>
                  <a:pt x="5540127" y="2280791"/>
                </a:cubicBezTo>
                <a:close/>
                <a:moveTo>
                  <a:pt x="6585644" y="2277070"/>
                </a:moveTo>
                <a:cubicBezTo>
                  <a:pt x="6590605" y="2277070"/>
                  <a:pt x="6593085" y="2277070"/>
                  <a:pt x="6593085" y="2277070"/>
                </a:cubicBezTo>
                <a:cubicBezTo>
                  <a:pt x="6593085" y="2277070"/>
                  <a:pt x="6591845" y="2278310"/>
                  <a:pt x="6589365" y="2280791"/>
                </a:cubicBezTo>
                <a:cubicBezTo>
                  <a:pt x="6586885" y="2283272"/>
                  <a:pt x="6585644" y="2284512"/>
                  <a:pt x="6585644" y="2284512"/>
                </a:cubicBezTo>
                <a:cubicBezTo>
                  <a:pt x="6580683" y="2279551"/>
                  <a:pt x="6580683" y="2277070"/>
                  <a:pt x="6585644" y="2277070"/>
                </a:cubicBezTo>
                <a:close/>
                <a:moveTo>
                  <a:pt x="6250781" y="2277070"/>
                </a:moveTo>
                <a:cubicBezTo>
                  <a:pt x="6245820" y="2282031"/>
                  <a:pt x="6245820" y="2284512"/>
                  <a:pt x="6250781" y="2284512"/>
                </a:cubicBezTo>
                <a:lnTo>
                  <a:pt x="6258222" y="2277070"/>
                </a:lnTo>
                <a:cubicBezTo>
                  <a:pt x="6258222" y="2277070"/>
                  <a:pt x="6255742" y="2277070"/>
                  <a:pt x="6250781" y="2277070"/>
                </a:cubicBezTo>
                <a:close/>
                <a:moveTo>
                  <a:pt x="5997773" y="2277070"/>
                </a:moveTo>
                <a:cubicBezTo>
                  <a:pt x="5997773" y="2282031"/>
                  <a:pt x="5997773" y="2284512"/>
                  <a:pt x="5997773" y="2284512"/>
                </a:cubicBezTo>
                <a:lnTo>
                  <a:pt x="5990332" y="2284512"/>
                </a:lnTo>
                <a:cubicBezTo>
                  <a:pt x="5990332" y="2279551"/>
                  <a:pt x="5992812" y="2277070"/>
                  <a:pt x="5997773" y="2277070"/>
                </a:cubicBezTo>
                <a:close/>
                <a:moveTo>
                  <a:pt x="5231308" y="2277070"/>
                </a:moveTo>
                <a:cubicBezTo>
                  <a:pt x="5231308" y="2277070"/>
                  <a:pt x="5228828" y="2279551"/>
                  <a:pt x="5223867" y="2284512"/>
                </a:cubicBezTo>
                <a:cubicBezTo>
                  <a:pt x="5228828" y="2284512"/>
                  <a:pt x="5231308" y="2284512"/>
                  <a:pt x="5231308" y="2284512"/>
                </a:cubicBezTo>
                <a:close/>
                <a:moveTo>
                  <a:pt x="5142011" y="2277070"/>
                </a:moveTo>
                <a:cubicBezTo>
                  <a:pt x="5137050" y="2277070"/>
                  <a:pt x="5134570" y="2279551"/>
                  <a:pt x="5134570" y="2284512"/>
                </a:cubicBezTo>
                <a:cubicBezTo>
                  <a:pt x="5139531" y="2284512"/>
                  <a:pt x="5142011" y="2284512"/>
                  <a:pt x="5142011" y="2284512"/>
                </a:cubicBezTo>
                <a:cubicBezTo>
                  <a:pt x="5142011" y="2279551"/>
                  <a:pt x="5142011" y="2277070"/>
                  <a:pt x="5142011" y="2277070"/>
                </a:cubicBezTo>
                <a:close/>
                <a:moveTo>
                  <a:pt x="2314277" y="2277070"/>
                </a:moveTo>
                <a:cubicBezTo>
                  <a:pt x="2319238" y="2277070"/>
                  <a:pt x="2321719" y="2278310"/>
                  <a:pt x="2321719" y="2280791"/>
                </a:cubicBezTo>
                <a:cubicBezTo>
                  <a:pt x="2321719" y="2283272"/>
                  <a:pt x="2319238" y="2284512"/>
                  <a:pt x="2314277" y="2284512"/>
                </a:cubicBezTo>
                <a:close/>
                <a:moveTo>
                  <a:pt x="1823145" y="2277070"/>
                </a:moveTo>
                <a:lnTo>
                  <a:pt x="1830586" y="2277070"/>
                </a:lnTo>
                <a:lnTo>
                  <a:pt x="1830586" y="2284512"/>
                </a:lnTo>
                <a:close/>
                <a:moveTo>
                  <a:pt x="5484316" y="2269629"/>
                </a:moveTo>
                <a:lnTo>
                  <a:pt x="5484316" y="2277070"/>
                </a:lnTo>
                <a:lnTo>
                  <a:pt x="5491758" y="2269629"/>
                </a:lnTo>
                <a:cubicBezTo>
                  <a:pt x="5486796" y="2269629"/>
                  <a:pt x="5484316" y="2269629"/>
                  <a:pt x="5484316" y="2269629"/>
                </a:cubicBezTo>
                <a:close/>
                <a:moveTo>
                  <a:pt x="5164336" y="2269629"/>
                </a:moveTo>
                <a:cubicBezTo>
                  <a:pt x="5149453" y="2279551"/>
                  <a:pt x="5149453" y="2284512"/>
                  <a:pt x="5164336" y="2284512"/>
                </a:cubicBezTo>
                <a:cubicBezTo>
                  <a:pt x="5169297" y="2284512"/>
                  <a:pt x="5173018" y="2285752"/>
                  <a:pt x="5175498" y="2288232"/>
                </a:cubicBezTo>
                <a:cubicBezTo>
                  <a:pt x="5177978" y="2290713"/>
                  <a:pt x="5179218" y="2291953"/>
                  <a:pt x="5179218" y="2291953"/>
                </a:cubicBezTo>
                <a:cubicBezTo>
                  <a:pt x="5184180" y="2291953"/>
                  <a:pt x="5186660" y="2291953"/>
                  <a:pt x="5186660" y="2291953"/>
                </a:cubicBezTo>
                <a:lnTo>
                  <a:pt x="5194101" y="2299394"/>
                </a:lnTo>
                <a:cubicBezTo>
                  <a:pt x="5199063" y="2299394"/>
                  <a:pt x="5201543" y="2296914"/>
                  <a:pt x="5201543" y="2291953"/>
                </a:cubicBezTo>
                <a:cubicBezTo>
                  <a:pt x="5201543" y="2286992"/>
                  <a:pt x="5201543" y="2283272"/>
                  <a:pt x="5201543" y="2280791"/>
                </a:cubicBezTo>
                <a:cubicBezTo>
                  <a:pt x="5201543" y="2278310"/>
                  <a:pt x="5199063" y="2277070"/>
                  <a:pt x="5194101" y="2277070"/>
                </a:cubicBezTo>
                <a:cubicBezTo>
                  <a:pt x="5194101" y="2277070"/>
                  <a:pt x="5190381" y="2275830"/>
                  <a:pt x="5182939" y="2273350"/>
                </a:cubicBezTo>
                <a:cubicBezTo>
                  <a:pt x="5175498" y="2270869"/>
                  <a:pt x="5169297" y="2269629"/>
                  <a:pt x="5164336" y="2269629"/>
                </a:cubicBezTo>
                <a:close/>
                <a:moveTo>
                  <a:pt x="5766456" y="2264562"/>
                </a:moveTo>
                <a:lnTo>
                  <a:pt x="5779647" y="2269164"/>
                </a:lnTo>
                <a:cubicBezTo>
                  <a:pt x="5797320" y="2275676"/>
                  <a:pt x="5808017" y="2280792"/>
                  <a:pt x="5811738" y="2284512"/>
                </a:cubicBezTo>
                <a:lnTo>
                  <a:pt x="5826621" y="2284512"/>
                </a:lnTo>
                <a:cubicBezTo>
                  <a:pt x="5826621" y="2279551"/>
                  <a:pt x="5822900" y="2275830"/>
                  <a:pt x="5815459" y="2273350"/>
                </a:cubicBezTo>
                <a:cubicBezTo>
                  <a:pt x="5808017" y="2270869"/>
                  <a:pt x="5801817" y="2269629"/>
                  <a:pt x="5796855" y="2269629"/>
                </a:cubicBezTo>
                <a:close/>
                <a:moveTo>
                  <a:pt x="5990332" y="2262187"/>
                </a:moveTo>
                <a:cubicBezTo>
                  <a:pt x="5990332" y="2267148"/>
                  <a:pt x="5990332" y="2269629"/>
                  <a:pt x="5990332" y="2269629"/>
                </a:cubicBezTo>
                <a:lnTo>
                  <a:pt x="5997773" y="2269629"/>
                </a:lnTo>
                <a:cubicBezTo>
                  <a:pt x="5997773" y="2264668"/>
                  <a:pt x="5995293" y="2262187"/>
                  <a:pt x="5990332" y="2262187"/>
                </a:cubicBezTo>
                <a:close/>
                <a:moveTo>
                  <a:pt x="2917031" y="2262187"/>
                </a:moveTo>
                <a:cubicBezTo>
                  <a:pt x="2917031" y="2267148"/>
                  <a:pt x="2919512" y="2269629"/>
                  <a:pt x="2924473" y="2269629"/>
                </a:cubicBezTo>
                <a:cubicBezTo>
                  <a:pt x="2929433" y="2269629"/>
                  <a:pt x="2931914" y="2267148"/>
                  <a:pt x="2931914" y="2262187"/>
                </a:cubicBezTo>
                <a:cubicBezTo>
                  <a:pt x="2931914" y="2262187"/>
                  <a:pt x="2929433" y="2262187"/>
                  <a:pt x="2924473" y="2262187"/>
                </a:cubicBezTo>
                <a:cubicBezTo>
                  <a:pt x="2919512" y="2262187"/>
                  <a:pt x="2917031" y="2262187"/>
                  <a:pt x="2917031" y="2262187"/>
                </a:cubicBezTo>
                <a:close/>
                <a:moveTo>
                  <a:pt x="2567285" y="2262187"/>
                </a:moveTo>
                <a:cubicBezTo>
                  <a:pt x="2567285" y="2267148"/>
                  <a:pt x="2569766" y="2269629"/>
                  <a:pt x="2574726" y="2269629"/>
                </a:cubicBezTo>
                <a:lnTo>
                  <a:pt x="2574726" y="2262187"/>
                </a:lnTo>
                <a:close/>
                <a:moveTo>
                  <a:pt x="6548437" y="2254746"/>
                </a:moveTo>
                <a:cubicBezTo>
                  <a:pt x="6548437" y="2254746"/>
                  <a:pt x="6549677" y="2255986"/>
                  <a:pt x="6552157" y="2258467"/>
                </a:cubicBezTo>
                <a:cubicBezTo>
                  <a:pt x="6554638" y="2260947"/>
                  <a:pt x="6553399" y="2264668"/>
                  <a:pt x="6548437" y="2269629"/>
                </a:cubicBezTo>
                <a:cubicBezTo>
                  <a:pt x="6543475" y="2269629"/>
                  <a:pt x="6540995" y="2267148"/>
                  <a:pt x="6540995" y="2262187"/>
                </a:cubicBezTo>
                <a:cubicBezTo>
                  <a:pt x="6536035" y="2257227"/>
                  <a:pt x="6538515" y="2254746"/>
                  <a:pt x="6548437" y="2254746"/>
                </a:cubicBezTo>
                <a:close/>
                <a:moveTo>
                  <a:pt x="6287988" y="2254746"/>
                </a:moveTo>
                <a:cubicBezTo>
                  <a:pt x="6287988" y="2254746"/>
                  <a:pt x="6287988" y="2257227"/>
                  <a:pt x="6287988" y="2262187"/>
                </a:cubicBezTo>
                <a:cubicBezTo>
                  <a:pt x="6287988" y="2262187"/>
                  <a:pt x="6285508" y="2262187"/>
                  <a:pt x="6280547" y="2262187"/>
                </a:cubicBezTo>
                <a:close/>
                <a:moveTo>
                  <a:pt x="5409902" y="2254746"/>
                </a:moveTo>
                <a:lnTo>
                  <a:pt x="5409902" y="2262187"/>
                </a:lnTo>
                <a:lnTo>
                  <a:pt x="5417343" y="2262187"/>
                </a:lnTo>
                <a:cubicBezTo>
                  <a:pt x="5412382" y="2257227"/>
                  <a:pt x="5409902" y="2254746"/>
                  <a:pt x="5409902" y="2254746"/>
                </a:cubicBezTo>
                <a:close/>
                <a:moveTo>
                  <a:pt x="5197822" y="2254746"/>
                </a:moveTo>
                <a:cubicBezTo>
                  <a:pt x="5195342" y="2254746"/>
                  <a:pt x="5194101" y="2255986"/>
                  <a:pt x="5194101" y="2258467"/>
                </a:cubicBezTo>
                <a:cubicBezTo>
                  <a:pt x="5194101" y="2260947"/>
                  <a:pt x="5196581" y="2262187"/>
                  <a:pt x="5201543" y="2262187"/>
                </a:cubicBezTo>
                <a:cubicBezTo>
                  <a:pt x="5201543" y="2257227"/>
                  <a:pt x="5200302" y="2254746"/>
                  <a:pt x="5197822" y="2254746"/>
                </a:cubicBezTo>
                <a:close/>
                <a:moveTo>
                  <a:pt x="5060156" y="2254746"/>
                </a:moveTo>
                <a:cubicBezTo>
                  <a:pt x="5055195" y="2254746"/>
                  <a:pt x="5052715" y="2257227"/>
                  <a:pt x="5052715" y="2262187"/>
                </a:cubicBezTo>
                <a:lnTo>
                  <a:pt x="5060156" y="2262187"/>
                </a:lnTo>
                <a:close/>
                <a:moveTo>
                  <a:pt x="5149453" y="2247305"/>
                </a:moveTo>
                <a:lnTo>
                  <a:pt x="5149453" y="2254746"/>
                </a:lnTo>
                <a:cubicBezTo>
                  <a:pt x="5154414" y="2254746"/>
                  <a:pt x="5156894" y="2254746"/>
                  <a:pt x="5156894" y="2254746"/>
                </a:cubicBezTo>
                <a:cubicBezTo>
                  <a:pt x="5156894" y="2254746"/>
                  <a:pt x="5156894" y="2252265"/>
                  <a:pt x="5156894" y="2247305"/>
                </a:cubicBezTo>
                <a:cubicBezTo>
                  <a:pt x="5151933" y="2247305"/>
                  <a:pt x="5149453" y="2247305"/>
                  <a:pt x="5149453" y="2247305"/>
                </a:cubicBezTo>
                <a:close/>
                <a:moveTo>
                  <a:pt x="2864941" y="2247305"/>
                </a:moveTo>
                <a:cubicBezTo>
                  <a:pt x="2864941" y="2252265"/>
                  <a:pt x="2866181" y="2254746"/>
                  <a:pt x="2868662" y="2254746"/>
                </a:cubicBezTo>
                <a:cubicBezTo>
                  <a:pt x="2871143" y="2254746"/>
                  <a:pt x="2872383" y="2254746"/>
                  <a:pt x="2872383" y="2254746"/>
                </a:cubicBezTo>
                <a:cubicBezTo>
                  <a:pt x="2872383" y="2254746"/>
                  <a:pt x="2872383" y="2252265"/>
                  <a:pt x="2872383" y="2247305"/>
                </a:cubicBezTo>
                <a:cubicBezTo>
                  <a:pt x="2867422" y="2247305"/>
                  <a:pt x="2864941" y="2247305"/>
                  <a:pt x="2864941" y="2247305"/>
                </a:cubicBezTo>
                <a:close/>
                <a:moveTo>
                  <a:pt x="2195215" y="2247305"/>
                </a:moveTo>
                <a:lnTo>
                  <a:pt x="2210098" y="2247305"/>
                </a:lnTo>
                <a:cubicBezTo>
                  <a:pt x="2220020" y="2247305"/>
                  <a:pt x="2227461" y="2248545"/>
                  <a:pt x="2232422" y="2251025"/>
                </a:cubicBezTo>
                <a:cubicBezTo>
                  <a:pt x="2237383" y="2253506"/>
                  <a:pt x="2242344" y="2254746"/>
                  <a:pt x="2247305" y="2254746"/>
                </a:cubicBezTo>
                <a:cubicBezTo>
                  <a:pt x="2252265" y="2254746"/>
                  <a:pt x="2259707" y="2257227"/>
                  <a:pt x="2269629" y="2262187"/>
                </a:cubicBezTo>
                <a:cubicBezTo>
                  <a:pt x="2269629" y="2262187"/>
                  <a:pt x="2272109" y="2263427"/>
                  <a:pt x="2277070" y="2265908"/>
                </a:cubicBezTo>
                <a:cubicBezTo>
                  <a:pt x="2282031" y="2268389"/>
                  <a:pt x="2285752" y="2269629"/>
                  <a:pt x="2288232" y="2269629"/>
                </a:cubicBezTo>
                <a:cubicBezTo>
                  <a:pt x="2290713" y="2269629"/>
                  <a:pt x="2293193" y="2269629"/>
                  <a:pt x="2295674" y="2269629"/>
                </a:cubicBezTo>
                <a:cubicBezTo>
                  <a:pt x="2298154" y="2269629"/>
                  <a:pt x="2299394" y="2272109"/>
                  <a:pt x="2299394" y="2277070"/>
                </a:cubicBezTo>
                <a:lnTo>
                  <a:pt x="2291953" y="2277070"/>
                </a:lnTo>
                <a:cubicBezTo>
                  <a:pt x="2291953" y="2277070"/>
                  <a:pt x="2289472" y="2275830"/>
                  <a:pt x="2284512" y="2273350"/>
                </a:cubicBezTo>
                <a:cubicBezTo>
                  <a:pt x="2279551" y="2270869"/>
                  <a:pt x="2272109" y="2269629"/>
                  <a:pt x="2262187" y="2269629"/>
                </a:cubicBezTo>
                <a:cubicBezTo>
                  <a:pt x="2247305" y="2264668"/>
                  <a:pt x="2233662" y="2260947"/>
                  <a:pt x="2221260" y="2258467"/>
                </a:cubicBezTo>
                <a:cubicBezTo>
                  <a:pt x="2208858" y="2255986"/>
                  <a:pt x="2200175" y="2252265"/>
                  <a:pt x="2195215" y="2247305"/>
                </a:cubicBezTo>
                <a:close/>
                <a:moveTo>
                  <a:pt x="1685478" y="2247305"/>
                </a:moveTo>
                <a:cubicBezTo>
                  <a:pt x="1687959" y="2247305"/>
                  <a:pt x="1690440" y="2248545"/>
                  <a:pt x="1692920" y="2251025"/>
                </a:cubicBezTo>
                <a:cubicBezTo>
                  <a:pt x="1695401" y="2253506"/>
                  <a:pt x="1699121" y="2254746"/>
                  <a:pt x="1704082" y="2254746"/>
                </a:cubicBezTo>
                <a:lnTo>
                  <a:pt x="1718965" y="2254746"/>
                </a:lnTo>
                <a:lnTo>
                  <a:pt x="1726407" y="2262187"/>
                </a:lnTo>
                <a:cubicBezTo>
                  <a:pt x="1721445" y="2262187"/>
                  <a:pt x="1718965" y="2264668"/>
                  <a:pt x="1718965" y="2269629"/>
                </a:cubicBezTo>
                <a:lnTo>
                  <a:pt x="1711524" y="2269629"/>
                </a:lnTo>
                <a:cubicBezTo>
                  <a:pt x="1706563" y="2269629"/>
                  <a:pt x="1701602" y="2267148"/>
                  <a:pt x="1696641" y="2262187"/>
                </a:cubicBezTo>
                <a:cubicBezTo>
                  <a:pt x="1686719" y="2257227"/>
                  <a:pt x="1681758" y="2253506"/>
                  <a:pt x="1681758" y="2251025"/>
                </a:cubicBezTo>
                <a:cubicBezTo>
                  <a:pt x="1681758" y="2248545"/>
                  <a:pt x="1682998" y="2247305"/>
                  <a:pt x="1685478" y="2247305"/>
                </a:cubicBezTo>
                <a:close/>
                <a:moveTo>
                  <a:pt x="6215434" y="2243584"/>
                </a:moveTo>
                <a:cubicBezTo>
                  <a:pt x="6216674" y="2243584"/>
                  <a:pt x="6218535" y="2244825"/>
                  <a:pt x="6221015" y="2247305"/>
                </a:cubicBezTo>
                <a:lnTo>
                  <a:pt x="6213574" y="2247305"/>
                </a:lnTo>
                <a:cubicBezTo>
                  <a:pt x="6213574" y="2244825"/>
                  <a:pt x="6214194" y="2243584"/>
                  <a:pt x="6215434" y="2243584"/>
                </a:cubicBezTo>
                <a:close/>
                <a:moveTo>
                  <a:pt x="6518671" y="2239863"/>
                </a:moveTo>
                <a:cubicBezTo>
                  <a:pt x="6523633" y="2239863"/>
                  <a:pt x="6526113" y="2242344"/>
                  <a:pt x="6526113" y="2247305"/>
                </a:cubicBezTo>
                <a:cubicBezTo>
                  <a:pt x="6526113" y="2252265"/>
                  <a:pt x="6523633" y="2254746"/>
                  <a:pt x="6518671" y="2254746"/>
                </a:cubicBezTo>
                <a:cubicBezTo>
                  <a:pt x="6513710" y="2254746"/>
                  <a:pt x="6509989" y="2254746"/>
                  <a:pt x="6507509" y="2254746"/>
                </a:cubicBezTo>
                <a:cubicBezTo>
                  <a:pt x="6505029" y="2254746"/>
                  <a:pt x="6503789" y="2254746"/>
                  <a:pt x="6503789" y="2254746"/>
                </a:cubicBezTo>
                <a:cubicBezTo>
                  <a:pt x="6503789" y="2244824"/>
                  <a:pt x="6508750" y="2239863"/>
                  <a:pt x="6518671" y="2239863"/>
                </a:cubicBezTo>
                <a:close/>
                <a:moveTo>
                  <a:pt x="5960566" y="2239863"/>
                </a:moveTo>
                <a:lnTo>
                  <a:pt x="5953125" y="2247305"/>
                </a:lnTo>
                <a:cubicBezTo>
                  <a:pt x="5958086" y="2247305"/>
                  <a:pt x="5960566" y="2247305"/>
                  <a:pt x="5960566" y="2247305"/>
                </a:cubicBezTo>
                <a:close/>
                <a:moveTo>
                  <a:pt x="5060156" y="2239863"/>
                </a:moveTo>
                <a:lnTo>
                  <a:pt x="5075039" y="2247305"/>
                </a:lnTo>
                <a:cubicBezTo>
                  <a:pt x="5084960" y="2252265"/>
                  <a:pt x="5089922" y="2254746"/>
                  <a:pt x="5089922" y="2254746"/>
                </a:cubicBezTo>
                <a:cubicBezTo>
                  <a:pt x="5094883" y="2254746"/>
                  <a:pt x="5097363" y="2254746"/>
                  <a:pt x="5097363" y="2254746"/>
                </a:cubicBezTo>
                <a:cubicBezTo>
                  <a:pt x="5097363" y="2259707"/>
                  <a:pt x="5096122" y="2262187"/>
                  <a:pt x="5093642" y="2262187"/>
                </a:cubicBezTo>
                <a:cubicBezTo>
                  <a:pt x="5101084" y="2262187"/>
                  <a:pt x="5106045" y="2263427"/>
                  <a:pt x="5108525" y="2265908"/>
                </a:cubicBezTo>
                <a:cubicBezTo>
                  <a:pt x="5111005" y="2268389"/>
                  <a:pt x="5114726" y="2269629"/>
                  <a:pt x="5119687" y="2269629"/>
                </a:cubicBezTo>
                <a:cubicBezTo>
                  <a:pt x="5119687" y="2269629"/>
                  <a:pt x="5120928" y="2269629"/>
                  <a:pt x="5123408" y="2269629"/>
                </a:cubicBezTo>
                <a:cubicBezTo>
                  <a:pt x="5125888" y="2269629"/>
                  <a:pt x="5129609" y="2269629"/>
                  <a:pt x="5134570" y="2269629"/>
                </a:cubicBezTo>
                <a:lnTo>
                  <a:pt x="5142011" y="2262187"/>
                </a:lnTo>
                <a:lnTo>
                  <a:pt x="5127129" y="2254746"/>
                </a:lnTo>
                <a:cubicBezTo>
                  <a:pt x="5122167" y="2254746"/>
                  <a:pt x="5114726" y="2253506"/>
                  <a:pt x="5104804" y="2251025"/>
                </a:cubicBezTo>
                <a:cubicBezTo>
                  <a:pt x="5094883" y="2248545"/>
                  <a:pt x="5082480" y="2244824"/>
                  <a:pt x="5067597" y="2239863"/>
                </a:cubicBezTo>
                <a:close/>
                <a:moveTo>
                  <a:pt x="2584028" y="2236143"/>
                </a:moveTo>
                <a:cubicBezTo>
                  <a:pt x="2585269" y="2236143"/>
                  <a:pt x="2587129" y="2237383"/>
                  <a:pt x="2589609" y="2239863"/>
                </a:cubicBezTo>
                <a:lnTo>
                  <a:pt x="2582168" y="2239863"/>
                </a:lnTo>
                <a:cubicBezTo>
                  <a:pt x="2582168" y="2237383"/>
                  <a:pt x="2582788" y="2236143"/>
                  <a:pt x="2584028" y="2236143"/>
                </a:cubicBezTo>
                <a:close/>
                <a:moveTo>
                  <a:pt x="1613855" y="2236143"/>
                </a:moveTo>
                <a:cubicBezTo>
                  <a:pt x="1615715" y="2236143"/>
                  <a:pt x="1617266" y="2237383"/>
                  <a:pt x="1618506" y="2239863"/>
                </a:cubicBezTo>
                <a:cubicBezTo>
                  <a:pt x="1620987" y="2244824"/>
                  <a:pt x="1623467" y="2246065"/>
                  <a:pt x="1625948" y="2243584"/>
                </a:cubicBezTo>
                <a:cubicBezTo>
                  <a:pt x="1628428" y="2241103"/>
                  <a:pt x="1630908" y="2241103"/>
                  <a:pt x="1633389" y="2243584"/>
                </a:cubicBezTo>
                <a:cubicBezTo>
                  <a:pt x="1635869" y="2246065"/>
                  <a:pt x="1639590" y="2247305"/>
                  <a:pt x="1644551" y="2247305"/>
                </a:cubicBezTo>
                <a:cubicBezTo>
                  <a:pt x="1659434" y="2252265"/>
                  <a:pt x="1666875" y="2252265"/>
                  <a:pt x="1666875" y="2247305"/>
                </a:cubicBezTo>
                <a:lnTo>
                  <a:pt x="1659434" y="2262187"/>
                </a:lnTo>
                <a:cubicBezTo>
                  <a:pt x="1659434" y="2262187"/>
                  <a:pt x="1656953" y="2259707"/>
                  <a:pt x="1651992" y="2254746"/>
                </a:cubicBezTo>
                <a:lnTo>
                  <a:pt x="1607344" y="2239863"/>
                </a:lnTo>
                <a:cubicBezTo>
                  <a:pt x="1609824" y="2237383"/>
                  <a:pt x="1611995" y="2236143"/>
                  <a:pt x="1613855" y="2236143"/>
                </a:cubicBezTo>
                <a:close/>
                <a:moveTo>
                  <a:pt x="5514082" y="2232422"/>
                </a:moveTo>
                <a:cubicBezTo>
                  <a:pt x="5509120" y="2237383"/>
                  <a:pt x="5511602" y="2239863"/>
                  <a:pt x="5521523" y="2239863"/>
                </a:cubicBezTo>
                <a:lnTo>
                  <a:pt x="5536406" y="2239863"/>
                </a:lnTo>
                <a:lnTo>
                  <a:pt x="5543847" y="2247305"/>
                </a:lnTo>
                <a:lnTo>
                  <a:pt x="5558730" y="2247305"/>
                </a:lnTo>
                <a:cubicBezTo>
                  <a:pt x="5558730" y="2252265"/>
                  <a:pt x="5563692" y="2258467"/>
                  <a:pt x="5573613" y="2265908"/>
                </a:cubicBezTo>
                <a:cubicBezTo>
                  <a:pt x="5583535" y="2273350"/>
                  <a:pt x="5589736" y="2277070"/>
                  <a:pt x="5592217" y="2277070"/>
                </a:cubicBezTo>
                <a:cubicBezTo>
                  <a:pt x="5594697" y="2277070"/>
                  <a:pt x="5597178" y="2275830"/>
                  <a:pt x="5599658" y="2273350"/>
                </a:cubicBezTo>
                <a:cubicBezTo>
                  <a:pt x="5602138" y="2270869"/>
                  <a:pt x="5603379" y="2272109"/>
                  <a:pt x="5603379" y="2277070"/>
                </a:cubicBezTo>
                <a:cubicBezTo>
                  <a:pt x="5603379" y="2282031"/>
                  <a:pt x="5605859" y="2284512"/>
                  <a:pt x="5610820" y="2284512"/>
                </a:cubicBezTo>
                <a:lnTo>
                  <a:pt x="5625703" y="2284512"/>
                </a:lnTo>
                <a:cubicBezTo>
                  <a:pt x="5625703" y="2289472"/>
                  <a:pt x="5625703" y="2291953"/>
                  <a:pt x="5625703" y="2291953"/>
                </a:cubicBezTo>
                <a:lnTo>
                  <a:pt x="5633144" y="2291953"/>
                </a:lnTo>
                <a:cubicBezTo>
                  <a:pt x="5633144" y="2291953"/>
                  <a:pt x="5630664" y="2294434"/>
                  <a:pt x="5625703" y="2299394"/>
                </a:cubicBezTo>
                <a:cubicBezTo>
                  <a:pt x="5630664" y="2299394"/>
                  <a:pt x="5633144" y="2299394"/>
                  <a:pt x="5633144" y="2299394"/>
                </a:cubicBezTo>
                <a:lnTo>
                  <a:pt x="5633144" y="2291953"/>
                </a:lnTo>
                <a:lnTo>
                  <a:pt x="5640586" y="2291953"/>
                </a:lnTo>
                <a:lnTo>
                  <a:pt x="5655468" y="2299394"/>
                </a:lnTo>
                <a:cubicBezTo>
                  <a:pt x="5680273" y="2299394"/>
                  <a:pt x="5695156" y="2301875"/>
                  <a:pt x="5700117" y="2306836"/>
                </a:cubicBezTo>
                <a:lnTo>
                  <a:pt x="5707558" y="2299394"/>
                </a:lnTo>
                <a:cubicBezTo>
                  <a:pt x="5702597" y="2284512"/>
                  <a:pt x="5670351" y="2269629"/>
                  <a:pt x="5610820" y="2254746"/>
                </a:cubicBezTo>
                <a:lnTo>
                  <a:pt x="5588496" y="2247305"/>
                </a:lnTo>
                <a:cubicBezTo>
                  <a:pt x="5573613" y="2242344"/>
                  <a:pt x="5558730" y="2237383"/>
                  <a:pt x="5543847" y="2232422"/>
                </a:cubicBezTo>
                <a:close/>
                <a:moveTo>
                  <a:pt x="5164336" y="2232422"/>
                </a:moveTo>
                <a:cubicBezTo>
                  <a:pt x="5164336" y="2237383"/>
                  <a:pt x="5164336" y="2239863"/>
                  <a:pt x="5164336" y="2239863"/>
                </a:cubicBezTo>
                <a:lnTo>
                  <a:pt x="5171777" y="2232422"/>
                </a:lnTo>
                <a:cubicBezTo>
                  <a:pt x="5171777" y="2232422"/>
                  <a:pt x="5169297" y="2232422"/>
                  <a:pt x="5164336" y="2232422"/>
                </a:cubicBezTo>
                <a:close/>
                <a:moveTo>
                  <a:pt x="4933652" y="2232422"/>
                </a:moveTo>
                <a:cubicBezTo>
                  <a:pt x="4933652" y="2232422"/>
                  <a:pt x="4933652" y="2234902"/>
                  <a:pt x="4933652" y="2239863"/>
                </a:cubicBezTo>
                <a:cubicBezTo>
                  <a:pt x="4938613" y="2234902"/>
                  <a:pt x="4941093" y="2232422"/>
                  <a:pt x="4941093" y="2232422"/>
                </a:cubicBezTo>
                <a:cubicBezTo>
                  <a:pt x="4941093" y="2232422"/>
                  <a:pt x="4938613" y="2232422"/>
                  <a:pt x="4933652" y="2232422"/>
                </a:cubicBezTo>
                <a:close/>
                <a:moveTo>
                  <a:pt x="2477988" y="2232422"/>
                </a:moveTo>
                <a:lnTo>
                  <a:pt x="2477988" y="2232422"/>
                </a:lnTo>
                <a:lnTo>
                  <a:pt x="2477988" y="2232422"/>
                </a:lnTo>
                <a:close/>
                <a:moveTo>
                  <a:pt x="1622227" y="2232422"/>
                </a:moveTo>
                <a:lnTo>
                  <a:pt x="1637109" y="2232422"/>
                </a:lnTo>
                <a:cubicBezTo>
                  <a:pt x="1642070" y="2237383"/>
                  <a:pt x="1642070" y="2239863"/>
                  <a:pt x="1637109" y="2239863"/>
                </a:cubicBezTo>
                <a:cubicBezTo>
                  <a:pt x="1632149" y="2239863"/>
                  <a:pt x="1627187" y="2237383"/>
                  <a:pt x="1622227" y="2232422"/>
                </a:cubicBezTo>
                <a:close/>
                <a:moveTo>
                  <a:pt x="2552402" y="2224980"/>
                </a:moveTo>
                <a:lnTo>
                  <a:pt x="2559844" y="2232422"/>
                </a:lnTo>
                <a:cubicBezTo>
                  <a:pt x="2559844" y="2232422"/>
                  <a:pt x="2558604" y="2232422"/>
                  <a:pt x="2556123" y="2232422"/>
                </a:cubicBezTo>
                <a:cubicBezTo>
                  <a:pt x="2553642" y="2232422"/>
                  <a:pt x="2551162" y="2231182"/>
                  <a:pt x="2548682" y="2228701"/>
                </a:cubicBezTo>
                <a:cubicBezTo>
                  <a:pt x="2546201" y="2226220"/>
                  <a:pt x="2547442" y="2224980"/>
                  <a:pt x="2552402" y="2224980"/>
                </a:cubicBezTo>
                <a:close/>
                <a:moveTo>
                  <a:pt x="2677511" y="2222655"/>
                </a:moveTo>
                <a:cubicBezTo>
                  <a:pt x="2671000" y="2221725"/>
                  <a:pt x="2671465" y="2224980"/>
                  <a:pt x="2678906" y="2232422"/>
                </a:cubicBezTo>
                <a:lnTo>
                  <a:pt x="2686348" y="2239863"/>
                </a:lnTo>
                <a:lnTo>
                  <a:pt x="2678906" y="2239863"/>
                </a:lnTo>
                <a:lnTo>
                  <a:pt x="2671465" y="2239863"/>
                </a:lnTo>
                <a:lnTo>
                  <a:pt x="2723555" y="2247305"/>
                </a:lnTo>
                <a:cubicBezTo>
                  <a:pt x="2728515" y="2242344"/>
                  <a:pt x="2735957" y="2243584"/>
                  <a:pt x="2745879" y="2251025"/>
                </a:cubicBezTo>
                <a:cubicBezTo>
                  <a:pt x="2755801" y="2258467"/>
                  <a:pt x="2760762" y="2262187"/>
                  <a:pt x="2760762" y="2262187"/>
                </a:cubicBezTo>
                <a:cubicBezTo>
                  <a:pt x="2765722" y="2262187"/>
                  <a:pt x="2768203" y="2262187"/>
                  <a:pt x="2768203" y="2262187"/>
                </a:cubicBezTo>
                <a:cubicBezTo>
                  <a:pt x="2773164" y="2262187"/>
                  <a:pt x="2776884" y="2263427"/>
                  <a:pt x="2779365" y="2265908"/>
                </a:cubicBezTo>
                <a:cubicBezTo>
                  <a:pt x="2781846" y="2268389"/>
                  <a:pt x="2783086" y="2269629"/>
                  <a:pt x="2783086" y="2269629"/>
                </a:cubicBezTo>
                <a:lnTo>
                  <a:pt x="2827734" y="2277070"/>
                </a:lnTo>
                <a:lnTo>
                  <a:pt x="2857500" y="2284512"/>
                </a:lnTo>
                <a:cubicBezTo>
                  <a:pt x="2857500" y="2279551"/>
                  <a:pt x="2852539" y="2275830"/>
                  <a:pt x="2842617" y="2273350"/>
                </a:cubicBezTo>
                <a:cubicBezTo>
                  <a:pt x="2832695" y="2270869"/>
                  <a:pt x="2825254" y="2269629"/>
                  <a:pt x="2820293" y="2269629"/>
                </a:cubicBezTo>
                <a:cubicBezTo>
                  <a:pt x="2820293" y="2269629"/>
                  <a:pt x="2817812" y="2269629"/>
                  <a:pt x="2812851" y="2269629"/>
                </a:cubicBezTo>
                <a:cubicBezTo>
                  <a:pt x="2807891" y="2269629"/>
                  <a:pt x="2805410" y="2267148"/>
                  <a:pt x="2805410" y="2262187"/>
                </a:cubicBezTo>
                <a:lnTo>
                  <a:pt x="2775644" y="2254746"/>
                </a:lnTo>
                <a:cubicBezTo>
                  <a:pt x="2770684" y="2254746"/>
                  <a:pt x="2768203" y="2254746"/>
                  <a:pt x="2768203" y="2254746"/>
                </a:cubicBezTo>
                <a:cubicBezTo>
                  <a:pt x="2768203" y="2254746"/>
                  <a:pt x="2766963" y="2253506"/>
                  <a:pt x="2764483" y="2251025"/>
                </a:cubicBezTo>
                <a:cubicBezTo>
                  <a:pt x="2762002" y="2248545"/>
                  <a:pt x="2758281" y="2247305"/>
                  <a:pt x="2753320" y="2247305"/>
                </a:cubicBezTo>
                <a:cubicBezTo>
                  <a:pt x="2748359" y="2247305"/>
                  <a:pt x="2745879" y="2247305"/>
                  <a:pt x="2745879" y="2247305"/>
                </a:cubicBezTo>
                <a:cubicBezTo>
                  <a:pt x="2745879" y="2247305"/>
                  <a:pt x="2740918" y="2244824"/>
                  <a:pt x="2730996" y="2239863"/>
                </a:cubicBezTo>
                <a:lnTo>
                  <a:pt x="2730996" y="2232422"/>
                </a:lnTo>
                <a:lnTo>
                  <a:pt x="2716113" y="2232422"/>
                </a:lnTo>
                <a:lnTo>
                  <a:pt x="2686348" y="2224980"/>
                </a:lnTo>
                <a:cubicBezTo>
                  <a:pt x="2682627" y="2223740"/>
                  <a:pt x="2679681" y="2222965"/>
                  <a:pt x="2677511" y="2222655"/>
                </a:cubicBezTo>
                <a:close/>
                <a:moveTo>
                  <a:pt x="4946675" y="2221260"/>
                </a:moveTo>
                <a:cubicBezTo>
                  <a:pt x="4945435" y="2221260"/>
                  <a:pt x="4943574" y="2222500"/>
                  <a:pt x="4941093" y="2224980"/>
                </a:cubicBezTo>
                <a:lnTo>
                  <a:pt x="4948535" y="2224980"/>
                </a:lnTo>
                <a:cubicBezTo>
                  <a:pt x="4948535" y="2222500"/>
                  <a:pt x="4947915" y="2221260"/>
                  <a:pt x="4946675" y="2221260"/>
                </a:cubicBezTo>
                <a:close/>
                <a:moveTo>
                  <a:pt x="5157824" y="2220330"/>
                </a:moveTo>
                <a:cubicBezTo>
                  <a:pt x="5155964" y="2219709"/>
                  <a:pt x="5154414" y="2220020"/>
                  <a:pt x="5153174" y="2221260"/>
                </a:cubicBezTo>
                <a:cubicBezTo>
                  <a:pt x="5150693" y="2223740"/>
                  <a:pt x="5149453" y="2224980"/>
                  <a:pt x="5149453" y="2224980"/>
                </a:cubicBezTo>
                <a:lnTo>
                  <a:pt x="5164336" y="2224980"/>
                </a:lnTo>
                <a:cubicBezTo>
                  <a:pt x="5161855" y="2222500"/>
                  <a:pt x="5159685" y="2220950"/>
                  <a:pt x="5157824" y="2220330"/>
                </a:cubicBezTo>
                <a:close/>
                <a:moveTo>
                  <a:pt x="6116836" y="2217539"/>
                </a:moveTo>
                <a:cubicBezTo>
                  <a:pt x="6121797" y="2217539"/>
                  <a:pt x="6129238" y="2217539"/>
                  <a:pt x="6139160" y="2217539"/>
                </a:cubicBezTo>
                <a:lnTo>
                  <a:pt x="6161484" y="2232422"/>
                </a:lnTo>
                <a:cubicBezTo>
                  <a:pt x="6151563" y="2232422"/>
                  <a:pt x="6144121" y="2232422"/>
                  <a:pt x="6139160" y="2232422"/>
                </a:cubicBezTo>
                <a:cubicBezTo>
                  <a:pt x="6134199" y="2232422"/>
                  <a:pt x="6129238" y="2229941"/>
                  <a:pt x="6124277" y="2224980"/>
                </a:cubicBezTo>
                <a:cubicBezTo>
                  <a:pt x="6124277" y="2224980"/>
                  <a:pt x="6121797" y="2222500"/>
                  <a:pt x="6116836" y="2217539"/>
                </a:cubicBezTo>
                <a:close/>
                <a:moveTo>
                  <a:pt x="2135684" y="2217539"/>
                </a:moveTo>
                <a:cubicBezTo>
                  <a:pt x="2140644" y="2227461"/>
                  <a:pt x="2143125" y="2227461"/>
                  <a:pt x="2143125" y="2217539"/>
                </a:cubicBezTo>
                <a:cubicBezTo>
                  <a:pt x="2143125" y="2217539"/>
                  <a:pt x="2140644" y="2217539"/>
                  <a:pt x="2135684" y="2217539"/>
                </a:cubicBezTo>
                <a:close/>
                <a:moveTo>
                  <a:pt x="6243340" y="2210098"/>
                </a:moveTo>
                <a:cubicBezTo>
                  <a:pt x="6248301" y="2210098"/>
                  <a:pt x="6250781" y="2210098"/>
                  <a:pt x="6250781" y="2210098"/>
                </a:cubicBezTo>
                <a:cubicBezTo>
                  <a:pt x="6250781" y="2215058"/>
                  <a:pt x="6253261" y="2217539"/>
                  <a:pt x="6258222" y="2217539"/>
                </a:cubicBezTo>
                <a:cubicBezTo>
                  <a:pt x="6258222" y="2217539"/>
                  <a:pt x="6273105" y="2218779"/>
                  <a:pt x="6302871" y="2221260"/>
                </a:cubicBezTo>
                <a:cubicBezTo>
                  <a:pt x="6332636" y="2223740"/>
                  <a:pt x="6349999" y="2227461"/>
                  <a:pt x="6354961" y="2232422"/>
                </a:cubicBezTo>
                <a:cubicBezTo>
                  <a:pt x="6354961" y="2232422"/>
                  <a:pt x="6359922" y="2232422"/>
                  <a:pt x="6369843" y="2232422"/>
                </a:cubicBezTo>
                <a:cubicBezTo>
                  <a:pt x="6369843" y="2232422"/>
                  <a:pt x="6371084" y="2233662"/>
                  <a:pt x="6373564" y="2236142"/>
                </a:cubicBezTo>
                <a:cubicBezTo>
                  <a:pt x="6376044" y="2238623"/>
                  <a:pt x="6377285" y="2242344"/>
                  <a:pt x="6377285" y="2247305"/>
                </a:cubicBezTo>
                <a:cubicBezTo>
                  <a:pt x="6377285" y="2252265"/>
                  <a:pt x="6379765" y="2254746"/>
                  <a:pt x="6384726" y="2254746"/>
                </a:cubicBezTo>
                <a:cubicBezTo>
                  <a:pt x="6389687" y="2254746"/>
                  <a:pt x="6394647" y="2255986"/>
                  <a:pt x="6399609" y="2258467"/>
                </a:cubicBezTo>
                <a:cubicBezTo>
                  <a:pt x="6404570" y="2260947"/>
                  <a:pt x="6410771" y="2263427"/>
                  <a:pt x="6418213" y="2265908"/>
                </a:cubicBezTo>
                <a:cubicBezTo>
                  <a:pt x="6425654" y="2268389"/>
                  <a:pt x="6434336" y="2272109"/>
                  <a:pt x="6444257" y="2277070"/>
                </a:cubicBezTo>
                <a:cubicBezTo>
                  <a:pt x="6454179" y="2282031"/>
                  <a:pt x="6461620" y="2284512"/>
                  <a:pt x="6466581" y="2284512"/>
                </a:cubicBezTo>
                <a:cubicBezTo>
                  <a:pt x="6471543" y="2284512"/>
                  <a:pt x="6474023" y="2285752"/>
                  <a:pt x="6474023" y="2288232"/>
                </a:cubicBezTo>
                <a:cubicBezTo>
                  <a:pt x="6474023" y="2290713"/>
                  <a:pt x="6478984" y="2294434"/>
                  <a:pt x="6488905" y="2299394"/>
                </a:cubicBezTo>
                <a:lnTo>
                  <a:pt x="6503789" y="2306836"/>
                </a:lnTo>
                <a:cubicBezTo>
                  <a:pt x="6498827" y="2311797"/>
                  <a:pt x="6488905" y="2311797"/>
                  <a:pt x="6474023" y="2306836"/>
                </a:cubicBezTo>
                <a:cubicBezTo>
                  <a:pt x="6464101" y="2301875"/>
                  <a:pt x="6459140" y="2299394"/>
                  <a:pt x="6459140" y="2299394"/>
                </a:cubicBezTo>
                <a:lnTo>
                  <a:pt x="6436816" y="2291953"/>
                </a:lnTo>
                <a:cubicBezTo>
                  <a:pt x="6426895" y="2286992"/>
                  <a:pt x="6420693" y="2283272"/>
                  <a:pt x="6418213" y="2280791"/>
                </a:cubicBezTo>
                <a:cubicBezTo>
                  <a:pt x="6415733" y="2278310"/>
                  <a:pt x="6412011" y="2277070"/>
                  <a:pt x="6407051" y="2277070"/>
                </a:cubicBezTo>
                <a:lnTo>
                  <a:pt x="6399609" y="2277070"/>
                </a:lnTo>
                <a:cubicBezTo>
                  <a:pt x="6399609" y="2267148"/>
                  <a:pt x="6389687" y="2262187"/>
                  <a:pt x="6369843" y="2262187"/>
                </a:cubicBezTo>
                <a:cubicBezTo>
                  <a:pt x="6349999" y="2262187"/>
                  <a:pt x="6340078" y="2257227"/>
                  <a:pt x="6340078" y="2247305"/>
                </a:cubicBezTo>
                <a:cubicBezTo>
                  <a:pt x="6340078" y="2242344"/>
                  <a:pt x="6337598" y="2239863"/>
                  <a:pt x="6332636" y="2239863"/>
                </a:cubicBezTo>
                <a:cubicBezTo>
                  <a:pt x="6327675" y="2239863"/>
                  <a:pt x="6325195" y="2239863"/>
                  <a:pt x="6325195" y="2239863"/>
                </a:cubicBezTo>
                <a:lnTo>
                  <a:pt x="6317754" y="2232422"/>
                </a:lnTo>
                <a:lnTo>
                  <a:pt x="6317754" y="2239863"/>
                </a:lnTo>
                <a:lnTo>
                  <a:pt x="6302871" y="2247305"/>
                </a:lnTo>
                <a:cubicBezTo>
                  <a:pt x="6292949" y="2242344"/>
                  <a:pt x="6289229" y="2237383"/>
                  <a:pt x="6291709" y="2232422"/>
                </a:cubicBezTo>
                <a:cubicBezTo>
                  <a:pt x="6294189" y="2227461"/>
                  <a:pt x="6290468" y="2224980"/>
                  <a:pt x="6280547" y="2224980"/>
                </a:cubicBezTo>
                <a:cubicBezTo>
                  <a:pt x="6255742" y="2224980"/>
                  <a:pt x="6243340" y="2220020"/>
                  <a:pt x="6243340" y="2210098"/>
                </a:cubicBezTo>
                <a:close/>
                <a:moveTo>
                  <a:pt x="5454551" y="2210098"/>
                </a:moveTo>
                <a:cubicBezTo>
                  <a:pt x="5454551" y="2215058"/>
                  <a:pt x="5454551" y="2217539"/>
                  <a:pt x="5454551" y="2217539"/>
                </a:cubicBezTo>
                <a:lnTo>
                  <a:pt x="5469433" y="2217539"/>
                </a:lnTo>
                <a:lnTo>
                  <a:pt x="5476875" y="2224980"/>
                </a:lnTo>
                <a:cubicBezTo>
                  <a:pt x="5476875" y="2224980"/>
                  <a:pt x="5481836" y="2224980"/>
                  <a:pt x="5491758" y="2224980"/>
                </a:cubicBezTo>
                <a:lnTo>
                  <a:pt x="5506640" y="2224980"/>
                </a:lnTo>
                <a:lnTo>
                  <a:pt x="5491758" y="2217539"/>
                </a:lnTo>
                <a:cubicBezTo>
                  <a:pt x="5476875" y="2212578"/>
                  <a:pt x="5464472" y="2210098"/>
                  <a:pt x="5454551" y="2210098"/>
                </a:cubicBezTo>
                <a:close/>
                <a:moveTo>
                  <a:pt x="2626816" y="2210098"/>
                </a:moveTo>
                <a:lnTo>
                  <a:pt x="2626816" y="2217539"/>
                </a:lnTo>
                <a:cubicBezTo>
                  <a:pt x="2631777" y="2222500"/>
                  <a:pt x="2636738" y="2224980"/>
                  <a:pt x="2641699" y="2224980"/>
                </a:cubicBezTo>
                <a:lnTo>
                  <a:pt x="2649141" y="2224980"/>
                </a:lnTo>
                <a:cubicBezTo>
                  <a:pt x="2644180" y="2220020"/>
                  <a:pt x="2641699" y="2217539"/>
                  <a:pt x="2641699" y="2217539"/>
                </a:cubicBezTo>
                <a:close/>
                <a:moveTo>
                  <a:pt x="6351984" y="2205633"/>
                </a:moveTo>
                <a:lnTo>
                  <a:pt x="6361725" y="2208068"/>
                </a:lnTo>
                <a:lnTo>
                  <a:pt x="6362402" y="2210098"/>
                </a:lnTo>
                <a:lnTo>
                  <a:pt x="6347519" y="2210098"/>
                </a:lnTo>
                <a:close/>
                <a:moveTo>
                  <a:pt x="5348510" y="2205447"/>
                </a:moveTo>
                <a:cubicBezTo>
                  <a:pt x="5349751" y="2204826"/>
                  <a:pt x="5350371" y="2205137"/>
                  <a:pt x="5350371" y="2206377"/>
                </a:cubicBezTo>
                <a:cubicBezTo>
                  <a:pt x="5350371" y="2208858"/>
                  <a:pt x="5347891" y="2210098"/>
                  <a:pt x="5342929" y="2210098"/>
                </a:cubicBezTo>
                <a:cubicBezTo>
                  <a:pt x="5345410" y="2207617"/>
                  <a:pt x="5347270" y="2206067"/>
                  <a:pt x="5348510" y="2205447"/>
                </a:cubicBezTo>
                <a:close/>
                <a:moveTo>
                  <a:pt x="5543847" y="2202656"/>
                </a:moveTo>
                <a:lnTo>
                  <a:pt x="5536406" y="2210098"/>
                </a:lnTo>
                <a:lnTo>
                  <a:pt x="5551289" y="2210098"/>
                </a:lnTo>
                <a:cubicBezTo>
                  <a:pt x="5551289" y="2210098"/>
                  <a:pt x="5550048" y="2208858"/>
                  <a:pt x="5547568" y="2206377"/>
                </a:cubicBezTo>
                <a:cubicBezTo>
                  <a:pt x="5545088" y="2203896"/>
                  <a:pt x="5543847" y="2202656"/>
                  <a:pt x="5543847" y="2202656"/>
                </a:cubicBezTo>
                <a:close/>
                <a:moveTo>
                  <a:pt x="4874121" y="2202656"/>
                </a:moveTo>
                <a:lnTo>
                  <a:pt x="4881562" y="2210098"/>
                </a:lnTo>
                <a:cubicBezTo>
                  <a:pt x="4881562" y="2210098"/>
                  <a:pt x="4881562" y="2207617"/>
                  <a:pt x="4881562" y="2202656"/>
                </a:cubicBezTo>
                <a:cubicBezTo>
                  <a:pt x="4876601" y="2202656"/>
                  <a:pt x="4874121" y="2202656"/>
                  <a:pt x="4874121" y="2202656"/>
                </a:cubicBezTo>
                <a:close/>
                <a:moveTo>
                  <a:pt x="4836914" y="2202656"/>
                </a:moveTo>
                <a:lnTo>
                  <a:pt x="4844355" y="2210098"/>
                </a:lnTo>
                <a:cubicBezTo>
                  <a:pt x="4844355" y="2210098"/>
                  <a:pt x="4844355" y="2208858"/>
                  <a:pt x="4844355" y="2206377"/>
                </a:cubicBezTo>
                <a:cubicBezTo>
                  <a:pt x="4844355" y="2203896"/>
                  <a:pt x="4841875" y="2202656"/>
                  <a:pt x="4836914" y="2202656"/>
                </a:cubicBezTo>
                <a:close/>
                <a:moveTo>
                  <a:pt x="2373808" y="2202656"/>
                </a:moveTo>
                <a:lnTo>
                  <a:pt x="2381250" y="2210098"/>
                </a:lnTo>
                <a:lnTo>
                  <a:pt x="2418457" y="2217539"/>
                </a:lnTo>
                <a:lnTo>
                  <a:pt x="2425898" y="2217539"/>
                </a:lnTo>
                <a:cubicBezTo>
                  <a:pt x="2420938" y="2207617"/>
                  <a:pt x="2403574" y="2202656"/>
                  <a:pt x="2373808" y="2202656"/>
                </a:cubicBezTo>
                <a:close/>
                <a:moveTo>
                  <a:pt x="4925280" y="2198005"/>
                </a:moveTo>
                <a:cubicBezTo>
                  <a:pt x="4924660" y="2197385"/>
                  <a:pt x="4923730" y="2197695"/>
                  <a:pt x="4922490" y="2198935"/>
                </a:cubicBezTo>
                <a:cubicBezTo>
                  <a:pt x="4920010" y="2201416"/>
                  <a:pt x="4918769" y="2205137"/>
                  <a:pt x="4918769" y="2210098"/>
                </a:cubicBezTo>
                <a:lnTo>
                  <a:pt x="4926211" y="2202656"/>
                </a:lnTo>
                <a:cubicBezTo>
                  <a:pt x="4926211" y="2200176"/>
                  <a:pt x="4925900" y="2198626"/>
                  <a:pt x="4925280" y="2198005"/>
                </a:cubicBezTo>
                <a:close/>
                <a:moveTo>
                  <a:pt x="6176367" y="2195215"/>
                </a:moveTo>
                <a:lnTo>
                  <a:pt x="6228457" y="2202656"/>
                </a:lnTo>
                <a:lnTo>
                  <a:pt x="6221015" y="2210098"/>
                </a:lnTo>
                <a:cubicBezTo>
                  <a:pt x="6216054" y="2210098"/>
                  <a:pt x="6209853" y="2210098"/>
                  <a:pt x="6202412" y="2210098"/>
                </a:cubicBezTo>
                <a:cubicBezTo>
                  <a:pt x="6194970" y="2210098"/>
                  <a:pt x="6187529" y="2208858"/>
                  <a:pt x="6180088" y="2206377"/>
                </a:cubicBezTo>
                <a:cubicBezTo>
                  <a:pt x="6172646" y="2203896"/>
                  <a:pt x="6171406" y="2200176"/>
                  <a:pt x="6176367" y="2195215"/>
                </a:cubicBezTo>
                <a:close/>
                <a:moveTo>
                  <a:pt x="2931914" y="2195215"/>
                </a:moveTo>
                <a:cubicBezTo>
                  <a:pt x="2926953" y="2195215"/>
                  <a:pt x="2924473" y="2196455"/>
                  <a:pt x="2924473" y="2198935"/>
                </a:cubicBezTo>
                <a:cubicBezTo>
                  <a:pt x="2924473" y="2201416"/>
                  <a:pt x="2925713" y="2202656"/>
                  <a:pt x="2928193" y="2202656"/>
                </a:cubicBezTo>
                <a:cubicBezTo>
                  <a:pt x="2930674" y="2202656"/>
                  <a:pt x="2931914" y="2200176"/>
                  <a:pt x="2931914" y="2195215"/>
                </a:cubicBezTo>
                <a:close/>
                <a:moveTo>
                  <a:pt x="2626816" y="2195215"/>
                </a:moveTo>
                <a:cubicBezTo>
                  <a:pt x="2621856" y="2195215"/>
                  <a:pt x="2619375" y="2197695"/>
                  <a:pt x="2619375" y="2202656"/>
                </a:cubicBezTo>
                <a:cubicBezTo>
                  <a:pt x="2619375" y="2202656"/>
                  <a:pt x="2621856" y="2201416"/>
                  <a:pt x="2626816" y="2198935"/>
                </a:cubicBezTo>
                <a:cubicBezTo>
                  <a:pt x="2631777" y="2196455"/>
                  <a:pt x="2634258" y="2195215"/>
                  <a:pt x="2634258" y="2195215"/>
                </a:cubicBezTo>
                <a:cubicBezTo>
                  <a:pt x="2634258" y="2195215"/>
                  <a:pt x="2631777" y="2195215"/>
                  <a:pt x="2626816" y="2195215"/>
                </a:cubicBezTo>
                <a:close/>
                <a:moveTo>
                  <a:pt x="2753320" y="2187773"/>
                </a:moveTo>
                <a:lnTo>
                  <a:pt x="2753320" y="2195215"/>
                </a:lnTo>
                <a:lnTo>
                  <a:pt x="2768203" y="2195215"/>
                </a:lnTo>
                <a:cubicBezTo>
                  <a:pt x="2763242" y="2190254"/>
                  <a:pt x="2758281" y="2187773"/>
                  <a:pt x="2753320" y="2187773"/>
                </a:cubicBezTo>
                <a:close/>
                <a:moveTo>
                  <a:pt x="2440781" y="2187773"/>
                </a:moveTo>
                <a:lnTo>
                  <a:pt x="2448223" y="2187773"/>
                </a:lnTo>
                <a:lnTo>
                  <a:pt x="2448223" y="2195215"/>
                </a:lnTo>
                <a:cubicBezTo>
                  <a:pt x="2448223" y="2195215"/>
                  <a:pt x="2445742" y="2192734"/>
                  <a:pt x="2440781" y="2187773"/>
                </a:cubicBezTo>
                <a:close/>
                <a:moveTo>
                  <a:pt x="2158008" y="2187773"/>
                </a:moveTo>
                <a:cubicBezTo>
                  <a:pt x="2158008" y="2187773"/>
                  <a:pt x="2160489" y="2189013"/>
                  <a:pt x="2165449" y="2191494"/>
                </a:cubicBezTo>
                <a:cubicBezTo>
                  <a:pt x="2170410" y="2193975"/>
                  <a:pt x="2175371" y="2195215"/>
                  <a:pt x="2180332" y="2195215"/>
                </a:cubicBezTo>
                <a:cubicBezTo>
                  <a:pt x="2195215" y="2200176"/>
                  <a:pt x="2202656" y="2202656"/>
                  <a:pt x="2202656" y="2202656"/>
                </a:cubicBezTo>
                <a:cubicBezTo>
                  <a:pt x="2207617" y="2202656"/>
                  <a:pt x="2211338" y="2203896"/>
                  <a:pt x="2213818" y="2206377"/>
                </a:cubicBezTo>
                <a:cubicBezTo>
                  <a:pt x="2216299" y="2208858"/>
                  <a:pt x="2220020" y="2210098"/>
                  <a:pt x="2224980" y="2210098"/>
                </a:cubicBezTo>
                <a:cubicBezTo>
                  <a:pt x="2229941" y="2210098"/>
                  <a:pt x="2234902" y="2212578"/>
                  <a:pt x="2239863" y="2217539"/>
                </a:cubicBezTo>
                <a:cubicBezTo>
                  <a:pt x="2244824" y="2217539"/>
                  <a:pt x="2248545" y="2217539"/>
                  <a:pt x="2251025" y="2217539"/>
                </a:cubicBezTo>
                <a:cubicBezTo>
                  <a:pt x="2253506" y="2217539"/>
                  <a:pt x="2257227" y="2220020"/>
                  <a:pt x="2262187" y="2224980"/>
                </a:cubicBezTo>
                <a:cubicBezTo>
                  <a:pt x="2272109" y="2224980"/>
                  <a:pt x="2279551" y="2224980"/>
                  <a:pt x="2284512" y="2224980"/>
                </a:cubicBezTo>
                <a:lnTo>
                  <a:pt x="2306836" y="2224980"/>
                </a:lnTo>
                <a:cubicBezTo>
                  <a:pt x="2306836" y="2224980"/>
                  <a:pt x="2303115" y="2223740"/>
                  <a:pt x="2295674" y="2221260"/>
                </a:cubicBezTo>
                <a:cubicBezTo>
                  <a:pt x="2288232" y="2218779"/>
                  <a:pt x="2282031" y="2215058"/>
                  <a:pt x="2277070" y="2210098"/>
                </a:cubicBezTo>
                <a:cubicBezTo>
                  <a:pt x="2257227" y="2205137"/>
                  <a:pt x="2242344" y="2202656"/>
                  <a:pt x="2232422" y="2202656"/>
                </a:cubicBezTo>
                <a:cubicBezTo>
                  <a:pt x="2227461" y="2202656"/>
                  <a:pt x="2217539" y="2200176"/>
                  <a:pt x="2202656" y="2195215"/>
                </a:cubicBezTo>
                <a:cubicBezTo>
                  <a:pt x="2187774" y="2190254"/>
                  <a:pt x="2175371" y="2187773"/>
                  <a:pt x="2165449" y="2187773"/>
                </a:cubicBezTo>
                <a:cubicBezTo>
                  <a:pt x="2160489" y="2187773"/>
                  <a:pt x="2158008" y="2187773"/>
                  <a:pt x="2158008" y="2187773"/>
                </a:cubicBezTo>
                <a:close/>
                <a:moveTo>
                  <a:pt x="1957090" y="2187773"/>
                </a:moveTo>
                <a:cubicBezTo>
                  <a:pt x="1962051" y="2187773"/>
                  <a:pt x="1964532" y="2187773"/>
                  <a:pt x="1964532" y="2187773"/>
                </a:cubicBezTo>
                <a:lnTo>
                  <a:pt x="1957090" y="2195215"/>
                </a:lnTo>
                <a:close/>
                <a:moveTo>
                  <a:pt x="6263803" y="2184053"/>
                </a:moveTo>
                <a:cubicBezTo>
                  <a:pt x="6265043" y="2184053"/>
                  <a:pt x="6265664" y="2185293"/>
                  <a:pt x="6265664" y="2187773"/>
                </a:cubicBezTo>
                <a:lnTo>
                  <a:pt x="6258222" y="2187773"/>
                </a:lnTo>
                <a:cubicBezTo>
                  <a:pt x="6260703" y="2185293"/>
                  <a:pt x="6262563" y="2184053"/>
                  <a:pt x="6263803" y="2184053"/>
                </a:cubicBezTo>
                <a:close/>
                <a:moveTo>
                  <a:pt x="5961496" y="2183122"/>
                </a:moveTo>
                <a:cubicBezTo>
                  <a:pt x="5960877" y="2183743"/>
                  <a:pt x="5960566" y="2185293"/>
                  <a:pt x="5960566" y="2187773"/>
                </a:cubicBezTo>
                <a:cubicBezTo>
                  <a:pt x="5965527" y="2187773"/>
                  <a:pt x="5968008" y="2187773"/>
                  <a:pt x="5968008" y="2187773"/>
                </a:cubicBezTo>
                <a:cubicBezTo>
                  <a:pt x="5968008" y="2187773"/>
                  <a:pt x="5966767" y="2186533"/>
                  <a:pt x="5964287" y="2184053"/>
                </a:cubicBezTo>
                <a:cubicBezTo>
                  <a:pt x="5963047" y="2182813"/>
                  <a:pt x="5962117" y="2182503"/>
                  <a:pt x="5961496" y="2183122"/>
                </a:cubicBezTo>
                <a:close/>
                <a:moveTo>
                  <a:pt x="4844355" y="2180332"/>
                </a:moveTo>
                <a:lnTo>
                  <a:pt x="4851797" y="2187773"/>
                </a:lnTo>
                <a:cubicBezTo>
                  <a:pt x="4851797" y="2187773"/>
                  <a:pt x="4854277" y="2187773"/>
                  <a:pt x="4859238" y="2187773"/>
                </a:cubicBezTo>
                <a:close/>
                <a:moveTo>
                  <a:pt x="2611933" y="2180332"/>
                </a:moveTo>
                <a:lnTo>
                  <a:pt x="2626816" y="2187773"/>
                </a:lnTo>
                <a:lnTo>
                  <a:pt x="2634258" y="2180332"/>
                </a:lnTo>
                <a:cubicBezTo>
                  <a:pt x="2629297" y="2180332"/>
                  <a:pt x="2624336" y="2180332"/>
                  <a:pt x="2619375" y="2180332"/>
                </a:cubicBezTo>
                <a:close/>
                <a:moveTo>
                  <a:pt x="2537520" y="2180332"/>
                </a:moveTo>
                <a:lnTo>
                  <a:pt x="2611933" y="2210098"/>
                </a:lnTo>
                <a:cubicBezTo>
                  <a:pt x="2611933" y="2205137"/>
                  <a:pt x="2610693" y="2202656"/>
                  <a:pt x="2608213" y="2202656"/>
                </a:cubicBezTo>
                <a:cubicBezTo>
                  <a:pt x="2605732" y="2202656"/>
                  <a:pt x="2602011" y="2200176"/>
                  <a:pt x="2597051" y="2195215"/>
                </a:cubicBezTo>
                <a:lnTo>
                  <a:pt x="2567285" y="2187773"/>
                </a:lnTo>
                <a:close/>
                <a:moveTo>
                  <a:pt x="1994297" y="2180332"/>
                </a:moveTo>
                <a:cubicBezTo>
                  <a:pt x="1994297" y="2180332"/>
                  <a:pt x="2000498" y="2181572"/>
                  <a:pt x="2012901" y="2184053"/>
                </a:cubicBezTo>
                <a:cubicBezTo>
                  <a:pt x="2025303" y="2186533"/>
                  <a:pt x="2031504" y="2190254"/>
                  <a:pt x="2031504" y="2195215"/>
                </a:cubicBezTo>
                <a:cubicBezTo>
                  <a:pt x="2041426" y="2200176"/>
                  <a:pt x="2041426" y="2202656"/>
                  <a:pt x="2031504" y="2202656"/>
                </a:cubicBezTo>
                <a:cubicBezTo>
                  <a:pt x="2026543" y="2202656"/>
                  <a:pt x="2021582" y="2205137"/>
                  <a:pt x="2016621" y="2210098"/>
                </a:cubicBezTo>
                <a:cubicBezTo>
                  <a:pt x="2016621" y="2205137"/>
                  <a:pt x="2016621" y="2202656"/>
                  <a:pt x="2016621" y="2202656"/>
                </a:cubicBezTo>
                <a:lnTo>
                  <a:pt x="2009180" y="2195215"/>
                </a:lnTo>
                <a:close/>
                <a:moveTo>
                  <a:pt x="6325195" y="2172891"/>
                </a:moveTo>
                <a:lnTo>
                  <a:pt x="6340078" y="2172891"/>
                </a:lnTo>
                <a:lnTo>
                  <a:pt x="6347519" y="2172891"/>
                </a:lnTo>
                <a:cubicBezTo>
                  <a:pt x="6352481" y="2172891"/>
                  <a:pt x="6357441" y="2175371"/>
                  <a:pt x="6362402" y="2180332"/>
                </a:cubicBezTo>
                <a:lnTo>
                  <a:pt x="6377285" y="2187773"/>
                </a:lnTo>
                <a:cubicBezTo>
                  <a:pt x="6377285" y="2187773"/>
                  <a:pt x="6382246" y="2189013"/>
                  <a:pt x="6392167" y="2191494"/>
                </a:cubicBezTo>
                <a:cubicBezTo>
                  <a:pt x="6402089" y="2193975"/>
                  <a:pt x="6409531" y="2197695"/>
                  <a:pt x="6414491" y="2202656"/>
                </a:cubicBezTo>
                <a:cubicBezTo>
                  <a:pt x="6434336" y="2207617"/>
                  <a:pt x="6446737" y="2210098"/>
                  <a:pt x="6451699" y="2210098"/>
                </a:cubicBezTo>
                <a:cubicBezTo>
                  <a:pt x="6451699" y="2210098"/>
                  <a:pt x="6452939" y="2211338"/>
                  <a:pt x="6455419" y="2213818"/>
                </a:cubicBezTo>
                <a:cubicBezTo>
                  <a:pt x="6457899" y="2216299"/>
                  <a:pt x="6461620" y="2220020"/>
                  <a:pt x="6466581" y="2224980"/>
                </a:cubicBezTo>
                <a:cubicBezTo>
                  <a:pt x="6471543" y="2229941"/>
                  <a:pt x="6476503" y="2232422"/>
                  <a:pt x="6481465" y="2232422"/>
                </a:cubicBezTo>
                <a:cubicBezTo>
                  <a:pt x="6501309" y="2232422"/>
                  <a:pt x="6506269" y="2237383"/>
                  <a:pt x="6496347" y="2247305"/>
                </a:cubicBezTo>
                <a:cubicBezTo>
                  <a:pt x="6486425" y="2252265"/>
                  <a:pt x="6474023" y="2249785"/>
                  <a:pt x="6459140" y="2239863"/>
                </a:cubicBezTo>
                <a:cubicBezTo>
                  <a:pt x="6444257" y="2234902"/>
                  <a:pt x="6434336" y="2231182"/>
                  <a:pt x="6429375" y="2228701"/>
                </a:cubicBezTo>
                <a:cubicBezTo>
                  <a:pt x="6424413" y="2226220"/>
                  <a:pt x="6414491" y="2224980"/>
                  <a:pt x="6399609" y="2224980"/>
                </a:cubicBezTo>
                <a:cubicBezTo>
                  <a:pt x="6389687" y="2220020"/>
                  <a:pt x="6383485" y="2217539"/>
                  <a:pt x="6381005" y="2217539"/>
                </a:cubicBezTo>
                <a:cubicBezTo>
                  <a:pt x="6378525" y="2217539"/>
                  <a:pt x="6377285" y="2215058"/>
                  <a:pt x="6377285" y="2210098"/>
                </a:cubicBezTo>
                <a:cubicBezTo>
                  <a:pt x="6372324" y="2210098"/>
                  <a:pt x="6369843" y="2210098"/>
                  <a:pt x="6369843" y="2210098"/>
                </a:cubicBezTo>
                <a:lnTo>
                  <a:pt x="6361725" y="2208068"/>
                </a:lnTo>
                <a:lnTo>
                  <a:pt x="6360542" y="2204517"/>
                </a:lnTo>
                <a:cubicBezTo>
                  <a:pt x="6359302" y="2203276"/>
                  <a:pt x="6357441" y="2202656"/>
                  <a:pt x="6354961" y="2202656"/>
                </a:cubicBezTo>
                <a:lnTo>
                  <a:pt x="6351984" y="2205633"/>
                </a:lnTo>
                <a:lnTo>
                  <a:pt x="6340078" y="2202656"/>
                </a:lnTo>
                <a:lnTo>
                  <a:pt x="6325195" y="2195215"/>
                </a:lnTo>
                <a:close/>
                <a:moveTo>
                  <a:pt x="6191250" y="2172891"/>
                </a:moveTo>
                <a:cubicBezTo>
                  <a:pt x="6191250" y="2172891"/>
                  <a:pt x="6193730" y="2172891"/>
                  <a:pt x="6198691" y="2172891"/>
                </a:cubicBezTo>
                <a:lnTo>
                  <a:pt x="6191250" y="2180332"/>
                </a:lnTo>
                <a:close/>
                <a:moveTo>
                  <a:pt x="6094511" y="2172891"/>
                </a:moveTo>
                <a:lnTo>
                  <a:pt x="6109394" y="2172891"/>
                </a:lnTo>
                <a:cubicBezTo>
                  <a:pt x="6119316" y="2177851"/>
                  <a:pt x="6126757" y="2180332"/>
                  <a:pt x="6131718" y="2180332"/>
                </a:cubicBezTo>
                <a:cubicBezTo>
                  <a:pt x="6131718" y="2185293"/>
                  <a:pt x="6135439" y="2187773"/>
                  <a:pt x="6142881" y="2187773"/>
                </a:cubicBezTo>
                <a:cubicBezTo>
                  <a:pt x="6150322" y="2187773"/>
                  <a:pt x="6155283" y="2190254"/>
                  <a:pt x="6157763" y="2195215"/>
                </a:cubicBezTo>
                <a:cubicBezTo>
                  <a:pt x="6160243" y="2200176"/>
                  <a:pt x="6159004" y="2202656"/>
                  <a:pt x="6154043" y="2202656"/>
                </a:cubicBezTo>
                <a:cubicBezTo>
                  <a:pt x="6149081" y="2202656"/>
                  <a:pt x="6144121" y="2200176"/>
                  <a:pt x="6139160" y="2195215"/>
                </a:cubicBezTo>
                <a:lnTo>
                  <a:pt x="6124277" y="2187773"/>
                </a:lnTo>
                <a:cubicBezTo>
                  <a:pt x="6119316" y="2187773"/>
                  <a:pt x="6114356" y="2185293"/>
                  <a:pt x="6109394" y="2180332"/>
                </a:cubicBezTo>
                <a:cubicBezTo>
                  <a:pt x="6104433" y="2180332"/>
                  <a:pt x="6100712" y="2179092"/>
                  <a:pt x="6098232" y="2176611"/>
                </a:cubicBezTo>
                <a:cubicBezTo>
                  <a:pt x="6095752" y="2174131"/>
                  <a:pt x="6094511" y="2172891"/>
                  <a:pt x="6094511" y="2172891"/>
                </a:cubicBezTo>
                <a:close/>
                <a:moveTo>
                  <a:pt x="6064746" y="2172891"/>
                </a:moveTo>
                <a:cubicBezTo>
                  <a:pt x="6064746" y="2172891"/>
                  <a:pt x="6067226" y="2172891"/>
                  <a:pt x="6072187" y="2172891"/>
                </a:cubicBezTo>
                <a:cubicBezTo>
                  <a:pt x="6072187" y="2177851"/>
                  <a:pt x="6069707" y="2180332"/>
                  <a:pt x="6064746" y="2180332"/>
                </a:cubicBezTo>
                <a:close/>
                <a:moveTo>
                  <a:pt x="5268515" y="2172891"/>
                </a:moveTo>
                <a:cubicBezTo>
                  <a:pt x="5273477" y="2172891"/>
                  <a:pt x="5275957" y="2172891"/>
                  <a:pt x="5275957" y="2172891"/>
                </a:cubicBezTo>
                <a:lnTo>
                  <a:pt x="5275957" y="2180332"/>
                </a:lnTo>
                <a:close/>
                <a:moveTo>
                  <a:pt x="2470547" y="2172891"/>
                </a:moveTo>
                <a:lnTo>
                  <a:pt x="2485430" y="2187773"/>
                </a:lnTo>
                <a:lnTo>
                  <a:pt x="2492871" y="2195215"/>
                </a:lnTo>
                <a:lnTo>
                  <a:pt x="2515195" y="2210098"/>
                </a:lnTo>
                <a:lnTo>
                  <a:pt x="2522637" y="2217539"/>
                </a:lnTo>
                <a:cubicBezTo>
                  <a:pt x="2522637" y="2217539"/>
                  <a:pt x="2517676" y="2217539"/>
                  <a:pt x="2507754" y="2217539"/>
                </a:cubicBezTo>
                <a:cubicBezTo>
                  <a:pt x="2497832" y="2217539"/>
                  <a:pt x="2487910" y="2215058"/>
                  <a:pt x="2477988" y="2210098"/>
                </a:cubicBezTo>
                <a:cubicBezTo>
                  <a:pt x="2477988" y="2210098"/>
                  <a:pt x="2476748" y="2208858"/>
                  <a:pt x="2474267" y="2206377"/>
                </a:cubicBezTo>
                <a:cubicBezTo>
                  <a:pt x="2471787" y="2203896"/>
                  <a:pt x="2468066" y="2202656"/>
                  <a:pt x="2463105" y="2202656"/>
                </a:cubicBezTo>
                <a:lnTo>
                  <a:pt x="2463105" y="2187773"/>
                </a:lnTo>
                <a:close/>
                <a:moveTo>
                  <a:pt x="2444502" y="2172891"/>
                </a:moveTo>
                <a:cubicBezTo>
                  <a:pt x="2446983" y="2172891"/>
                  <a:pt x="2450703" y="2172891"/>
                  <a:pt x="2455664" y="2172891"/>
                </a:cubicBezTo>
                <a:lnTo>
                  <a:pt x="2448223" y="2180332"/>
                </a:lnTo>
                <a:cubicBezTo>
                  <a:pt x="2443262" y="2180332"/>
                  <a:pt x="2440781" y="2180332"/>
                  <a:pt x="2440781" y="2180332"/>
                </a:cubicBezTo>
                <a:cubicBezTo>
                  <a:pt x="2440781" y="2175371"/>
                  <a:pt x="2442021" y="2172891"/>
                  <a:pt x="2444502" y="2172891"/>
                </a:cubicBezTo>
                <a:close/>
                <a:moveTo>
                  <a:pt x="2438921" y="2169170"/>
                </a:moveTo>
                <a:cubicBezTo>
                  <a:pt x="2440161" y="2169170"/>
                  <a:pt x="2440781" y="2170410"/>
                  <a:pt x="2440781" y="2172891"/>
                </a:cubicBezTo>
                <a:lnTo>
                  <a:pt x="2433340" y="2172891"/>
                </a:lnTo>
                <a:cubicBezTo>
                  <a:pt x="2435820" y="2170410"/>
                  <a:pt x="2437680" y="2169170"/>
                  <a:pt x="2438921" y="2169170"/>
                </a:cubicBezTo>
                <a:close/>
                <a:moveTo>
                  <a:pt x="6168926" y="2165449"/>
                </a:moveTo>
                <a:cubicBezTo>
                  <a:pt x="6173887" y="2165449"/>
                  <a:pt x="6176367" y="2167930"/>
                  <a:pt x="6176367" y="2172891"/>
                </a:cubicBezTo>
                <a:cubicBezTo>
                  <a:pt x="6176367" y="2172891"/>
                  <a:pt x="6175126" y="2172891"/>
                  <a:pt x="6172646" y="2172891"/>
                </a:cubicBezTo>
                <a:cubicBezTo>
                  <a:pt x="6170166" y="2172891"/>
                  <a:pt x="6168926" y="2172891"/>
                  <a:pt x="6168926" y="2172891"/>
                </a:cubicBezTo>
                <a:close/>
                <a:moveTo>
                  <a:pt x="4985742" y="2165449"/>
                </a:moveTo>
                <a:cubicBezTo>
                  <a:pt x="4985742" y="2165449"/>
                  <a:pt x="4986983" y="2166689"/>
                  <a:pt x="4989463" y="2169170"/>
                </a:cubicBezTo>
                <a:cubicBezTo>
                  <a:pt x="4991943" y="2171650"/>
                  <a:pt x="4993183" y="2172891"/>
                  <a:pt x="4993183" y="2172891"/>
                </a:cubicBezTo>
                <a:lnTo>
                  <a:pt x="4993183" y="2180332"/>
                </a:lnTo>
                <a:lnTo>
                  <a:pt x="5015508" y="2180332"/>
                </a:lnTo>
                <a:cubicBezTo>
                  <a:pt x="5015508" y="2175371"/>
                  <a:pt x="5017988" y="2175371"/>
                  <a:pt x="5022949" y="2180332"/>
                </a:cubicBezTo>
                <a:lnTo>
                  <a:pt x="5030390" y="2180332"/>
                </a:lnTo>
                <a:lnTo>
                  <a:pt x="5008066" y="2165449"/>
                </a:lnTo>
                <a:cubicBezTo>
                  <a:pt x="5003105" y="2165449"/>
                  <a:pt x="4998145" y="2165449"/>
                  <a:pt x="4993183" y="2165449"/>
                </a:cubicBezTo>
                <a:cubicBezTo>
                  <a:pt x="4988222" y="2165449"/>
                  <a:pt x="4985742" y="2165449"/>
                  <a:pt x="4985742" y="2165449"/>
                </a:cubicBezTo>
                <a:close/>
                <a:moveTo>
                  <a:pt x="4948535" y="2165449"/>
                </a:moveTo>
                <a:cubicBezTo>
                  <a:pt x="4948535" y="2170410"/>
                  <a:pt x="4951015" y="2172891"/>
                  <a:pt x="4955976" y="2172891"/>
                </a:cubicBezTo>
                <a:lnTo>
                  <a:pt x="4955976" y="2165449"/>
                </a:lnTo>
                <a:cubicBezTo>
                  <a:pt x="4951015" y="2165449"/>
                  <a:pt x="4948535" y="2165449"/>
                  <a:pt x="4948535" y="2165449"/>
                </a:cubicBezTo>
                <a:close/>
                <a:moveTo>
                  <a:pt x="2827734" y="2165449"/>
                </a:moveTo>
                <a:lnTo>
                  <a:pt x="2835176" y="2172891"/>
                </a:lnTo>
                <a:lnTo>
                  <a:pt x="2835176" y="2165449"/>
                </a:lnTo>
                <a:cubicBezTo>
                  <a:pt x="2835176" y="2165449"/>
                  <a:pt x="2832695" y="2165449"/>
                  <a:pt x="2827734" y="2165449"/>
                </a:cubicBezTo>
                <a:close/>
                <a:moveTo>
                  <a:pt x="2105918" y="2165449"/>
                </a:moveTo>
                <a:cubicBezTo>
                  <a:pt x="2110879" y="2170410"/>
                  <a:pt x="2114600" y="2172891"/>
                  <a:pt x="2117080" y="2172891"/>
                </a:cubicBezTo>
                <a:cubicBezTo>
                  <a:pt x="2119561" y="2172891"/>
                  <a:pt x="2123281" y="2172891"/>
                  <a:pt x="2128242" y="2172891"/>
                </a:cubicBezTo>
                <a:lnTo>
                  <a:pt x="2135684" y="2172891"/>
                </a:lnTo>
                <a:cubicBezTo>
                  <a:pt x="2135684" y="2172891"/>
                  <a:pt x="2133203" y="2170410"/>
                  <a:pt x="2128242" y="2165449"/>
                </a:cubicBezTo>
                <a:close/>
                <a:moveTo>
                  <a:pt x="2567285" y="2158008"/>
                </a:moveTo>
                <a:lnTo>
                  <a:pt x="2574726" y="2172891"/>
                </a:lnTo>
                <a:lnTo>
                  <a:pt x="2597051" y="2172891"/>
                </a:lnTo>
                <a:cubicBezTo>
                  <a:pt x="2597051" y="2172891"/>
                  <a:pt x="2593330" y="2170410"/>
                  <a:pt x="2585889" y="2165449"/>
                </a:cubicBezTo>
                <a:cubicBezTo>
                  <a:pt x="2578447" y="2160488"/>
                  <a:pt x="2572246" y="2158008"/>
                  <a:pt x="2567285" y="2158008"/>
                </a:cubicBezTo>
                <a:close/>
                <a:moveTo>
                  <a:pt x="2492871" y="2158008"/>
                </a:moveTo>
                <a:lnTo>
                  <a:pt x="2515195" y="2172891"/>
                </a:lnTo>
                <a:lnTo>
                  <a:pt x="2515195" y="2165449"/>
                </a:lnTo>
                <a:close/>
                <a:moveTo>
                  <a:pt x="2265908" y="2158008"/>
                </a:moveTo>
                <a:cubicBezTo>
                  <a:pt x="2258467" y="2158008"/>
                  <a:pt x="2257227" y="2160488"/>
                  <a:pt x="2262187" y="2165449"/>
                </a:cubicBezTo>
                <a:lnTo>
                  <a:pt x="2277070" y="2165449"/>
                </a:lnTo>
                <a:lnTo>
                  <a:pt x="2291953" y="2165449"/>
                </a:lnTo>
                <a:cubicBezTo>
                  <a:pt x="2291953" y="2165449"/>
                  <a:pt x="2289472" y="2162968"/>
                  <a:pt x="2284512" y="2158008"/>
                </a:cubicBezTo>
                <a:cubicBezTo>
                  <a:pt x="2279551" y="2158008"/>
                  <a:pt x="2273350" y="2158008"/>
                  <a:pt x="2265908" y="2158008"/>
                </a:cubicBezTo>
                <a:close/>
                <a:moveTo>
                  <a:pt x="1890117" y="2158008"/>
                </a:moveTo>
                <a:lnTo>
                  <a:pt x="1957090" y="2165449"/>
                </a:lnTo>
                <a:cubicBezTo>
                  <a:pt x="1971973" y="2175371"/>
                  <a:pt x="1979414" y="2180332"/>
                  <a:pt x="1979414" y="2180332"/>
                </a:cubicBezTo>
                <a:cubicBezTo>
                  <a:pt x="1979414" y="2185293"/>
                  <a:pt x="1976934" y="2186533"/>
                  <a:pt x="1971973" y="2184053"/>
                </a:cubicBezTo>
                <a:cubicBezTo>
                  <a:pt x="1967012" y="2181572"/>
                  <a:pt x="1960811" y="2179092"/>
                  <a:pt x="1953369" y="2176611"/>
                </a:cubicBezTo>
                <a:cubicBezTo>
                  <a:pt x="1945928" y="2174131"/>
                  <a:pt x="1937246" y="2172891"/>
                  <a:pt x="1927324" y="2172891"/>
                </a:cubicBezTo>
                <a:cubicBezTo>
                  <a:pt x="1922364" y="2172891"/>
                  <a:pt x="1916162" y="2171650"/>
                  <a:pt x="1908721" y="2169170"/>
                </a:cubicBezTo>
                <a:cubicBezTo>
                  <a:pt x="1901280" y="2166689"/>
                  <a:pt x="1895078" y="2162968"/>
                  <a:pt x="1890117" y="2158008"/>
                </a:cubicBezTo>
                <a:close/>
                <a:moveTo>
                  <a:pt x="1726407" y="2158008"/>
                </a:moveTo>
                <a:cubicBezTo>
                  <a:pt x="1721445" y="2158008"/>
                  <a:pt x="1718965" y="2159248"/>
                  <a:pt x="1718965" y="2161728"/>
                </a:cubicBezTo>
                <a:cubicBezTo>
                  <a:pt x="1718965" y="2164209"/>
                  <a:pt x="1721445" y="2165449"/>
                  <a:pt x="1726407" y="2165449"/>
                </a:cubicBezTo>
                <a:cubicBezTo>
                  <a:pt x="1731367" y="2165449"/>
                  <a:pt x="1736328" y="2165449"/>
                  <a:pt x="1741289" y="2165449"/>
                </a:cubicBezTo>
                <a:close/>
                <a:moveTo>
                  <a:pt x="4717851" y="2150566"/>
                </a:moveTo>
                <a:cubicBezTo>
                  <a:pt x="4717851" y="2150566"/>
                  <a:pt x="4717851" y="2151806"/>
                  <a:pt x="4717851" y="2154287"/>
                </a:cubicBezTo>
                <a:cubicBezTo>
                  <a:pt x="4717851" y="2156768"/>
                  <a:pt x="4717851" y="2158008"/>
                  <a:pt x="4717851" y="2158008"/>
                </a:cubicBezTo>
                <a:cubicBezTo>
                  <a:pt x="4722813" y="2158008"/>
                  <a:pt x="4725293" y="2156768"/>
                  <a:pt x="4725293" y="2154287"/>
                </a:cubicBezTo>
                <a:cubicBezTo>
                  <a:pt x="4725293" y="2151806"/>
                  <a:pt x="4722813" y="2150566"/>
                  <a:pt x="4717851" y="2150566"/>
                </a:cubicBezTo>
                <a:close/>
                <a:moveTo>
                  <a:pt x="2299394" y="2150566"/>
                </a:moveTo>
                <a:cubicBezTo>
                  <a:pt x="2309317" y="2155527"/>
                  <a:pt x="2316758" y="2158008"/>
                  <a:pt x="2321719" y="2158008"/>
                </a:cubicBezTo>
                <a:lnTo>
                  <a:pt x="2314277" y="2150566"/>
                </a:lnTo>
                <a:close/>
                <a:moveTo>
                  <a:pt x="1384102" y="2150566"/>
                </a:moveTo>
                <a:lnTo>
                  <a:pt x="1391543" y="2150566"/>
                </a:lnTo>
                <a:cubicBezTo>
                  <a:pt x="1396504" y="2155527"/>
                  <a:pt x="1401465" y="2156768"/>
                  <a:pt x="1406426" y="2154287"/>
                </a:cubicBezTo>
                <a:cubicBezTo>
                  <a:pt x="1411387" y="2151806"/>
                  <a:pt x="1418828" y="2153047"/>
                  <a:pt x="1428750" y="2158008"/>
                </a:cubicBezTo>
                <a:cubicBezTo>
                  <a:pt x="1433711" y="2162968"/>
                  <a:pt x="1438672" y="2165449"/>
                  <a:pt x="1443633" y="2165449"/>
                </a:cubicBezTo>
                <a:cubicBezTo>
                  <a:pt x="1448594" y="2165449"/>
                  <a:pt x="1451074" y="2165449"/>
                  <a:pt x="1451074" y="2165449"/>
                </a:cubicBezTo>
                <a:cubicBezTo>
                  <a:pt x="1456035" y="2165449"/>
                  <a:pt x="1460996" y="2167930"/>
                  <a:pt x="1465957" y="2172891"/>
                </a:cubicBezTo>
                <a:cubicBezTo>
                  <a:pt x="1470918" y="2177851"/>
                  <a:pt x="1474639" y="2180332"/>
                  <a:pt x="1477119" y="2180332"/>
                </a:cubicBezTo>
                <a:cubicBezTo>
                  <a:pt x="1479600" y="2180332"/>
                  <a:pt x="1488281" y="2182813"/>
                  <a:pt x="1503164" y="2187773"/>
                </a:cubicBezTo>
                <a:cubicBezTo>
                  <a:pt x="1518047" y="2192734"/>
                  <a:pt x="1542852" y="2200176"/>
                  <a:pt x="1577578" y="2210098"/>
                </a:cubicBezTo>
                <a:lnTo>
                  <a:pt x="1592461" y="2217539"/>
                </a:lnTo>
                <a:cubicBezTo>
                  <a:pt x="1587500" y="2217539"/>
                  <a:pt x="1581299" y="2217539"/>
                  <a:pt x="1573858" y="2217539"/>
                </a:cubicBezTo>
                <a:cubicBezTo>
                  <a:pt x="1566416" y="2217539"/>
                  <a:pt x="1560215" y="2215058"/>
                  <a:pt x="1555254" y="2210098"/>
                </a:cubicBezTo>
                <a:lnTo>
                  <a:pt x="1525488" y="2202656"/>
                </a:lnTo>
                <a:lnTo>
                  <a:pt x="1473399" y="2187773"/>
                </a:lnTo>
                <a:cubicBezTo>
                  <a:pt x="1463477" y="2187773"/>
                  <a:pt x="1458516" y="2187773"/>
                  <a:pt x="1458516" y="2187773"/>
                </a:cubicBezTo>
                <a:lnTo>
                  <a:pt x="1436192" y="2172891"/>
                </a:lnTo>
                <a:cubicBezTo>
                  <a:pt x="1436192" y="2162968"/>
                  <a:pt x="1423789" y="2158008"/>
                  <a:pt x="1398984" y="2158008"/>
                </a:cubicBezTo>
                <a:cubicBezTo>
                  <a:pt x="1389063" y="2158008"/>
                  <a:pt x="1384102" y="2155527"/>
                  <a:pt x="1384102" y="2150566"/>
                </a:cubicBezTo>
                <a:close/>
                <a:moveTo>
                  <a:pt x="2390552" y="2146846"/>
                </a:moveTo>
                <a:cubicBezTo>
                  <a:pt x="2389312" y="2146846"/>
                  <a:pt x="2388691" y="2148086"/>
                  <a:pt x="2388691" y="2150566"/>
                </a:cubicBezTo>
                <a:cubicBezTo>
                  <a:pt x="2388691" y="2155527"/>
                  <a:pt x="2388691" y="2158008"/>
                  <a:pt x="2388691" y="2158008"/>
                </a:cubicBezTo>
                <a:cubicBezTo>
                  <a:pt x="2398613" y="2153047"/>
                  <a:pt x="2408535" y="2155527"/>
                  <a:pt x="2418457" y="2165449"/>
                </a:cubicBezTo>
                <a:lnTo>
                  <a:pt x="2411016" y="2172891"/>
                </a:lnTo>
                <a:cubicBezTo>
                  <a:pt x="2401093" y="2167930"/>
                  <a:pt x="2393652" y="2167930"/>
                  <a:pt x="2388691" y="2172891"/>
                </a:cubicBezTo>
                <a:cubicBezTo>
                  <a:pt x="2383731" y="2172891"/>
                  <a:pt x="2381250" y="2172891"/>
                  <a:pt x="2381250" y="2172891"/>
                </a:cubicBezTo>
                <a:lnTo>
                  <a:pt x="2373808" y="2165449"/>
                </a:lnTo>
                <a:cubicBezTo>
                  <a:pt x="2373808" y="2170410"/>
                  <a:pt x="2376289" y="2174131"/>
                  <a:pt x="2381250" y="2176611"/>
                </a:cubicBezTo>
                <a:cubicBezTo>
                  <a:pt x="2386211" y="2179092"/>
                  <a:pt x="2391172" y="2180332"/>
                  <a:pt x="2396133" y="2180332"/>
                </a:cubicBezTo>
                <a:cubicBezTo>
                  <a:pt x="2411016" y="2190254"/>
                  <a:pt x="2418457" y="2195215"/>
                  <a:pt x="2418457" y="2195215"/>
                </a:cubicBezTo>
                <a:cubicBezTo>
                  <a:pt x="2418457" y="2195215"/>
                  <a:pt x="2411016" y="2192734"/>
                  <a:pt x="2396133" y="2187773"/>
                </a:cubicBezTo>
                <a:cubicBezTo>
                  <a:pt x="2381250" y="2182813"/>
                  <a:pt x="2373808" y="2177851"/>
                  <a:pt x="2373808" y="2172891"/>
                </a:cubicBezTo>
                <a:lnTo>
                  <a:pt x="2329160" y="2158008"/>
                </a:lnTo>
                <a:cubicBezTo>
                  <a:pt x="2329160" y="2162968"/>
                  <a:pt x="2334121" y="2165449"/>
                  <a:pt x="2344043" y="2165449"/>
                </a:cubicBezTo>
                <a:lnTo>
                  <a:pt x="2351484" y="2172891"/>
                </a:lnTo>
                <a:lnTo>
                  <a:pt x="2358926" y="2180332"/>
                </a:lnTo>
                <a:lnTo>
                  <a:pt x="2366367" y="2187773"/>
                </a:lnTo>
                <a:lnTo>
                  <a:pt x="2366367" y="2195215"/>
                </a:lnTo>
                <a:lnTo>
                  <a:pt x="2381250" y="2195215"/>
                </a:lnTo>
                <a:lnTo>
                  <a:pt x="2403574" y="2202656"/>
                </a:lnTo>
                <a:cubicBezTo>
                  <a:pt x="2408535" y="2202656"/>
                  <a:pt x="2415976" y="2205137"/>
                  <a:pt x="2425898" y="2210098"/>
                </a:cubicBezTo>
                <a:cubicBezTo>
                  <a:pt x="2425898" y="2210098"/>
                  <a:pt x="2429619" y="2211338"/>
                  <a:pt x="2437060" y="2213818"/>
                </a:cubicBezTo>
                <a:cubicBezTo>
                  <a:pt x="2444502" y="2216299"/>
                  <a:pt x="2450703" y="2220020"/>
                  <a:pt x="2455664" y="2224980"/>
                </a:cubicBezTo>
                <a:lnTo>
                  <a:pt x="2477988" y="2232422"/>
                </a:lnTo>
                <a:lnTo>
                  <a:pt x="2463105" y="2232422"/>
                </a:lnTo>
                <a:lnTo>
                  <a:pt x="2455664" y="2232422"/>
                </a:lnTo>
                <a:lnTo>
                  <a:pt x="2470547" y="2239863"/>
                </a:lnTo>
                <a:lnTo>
                  <a:pt x="2477988" y="2232422"/>
                </a:lnTo>
                <a:lnTo>
                  <a:pt x="2500312" y="2239863"/>
                </a:lnTo>
                <a:lnTo>
                  <a:pt x="2507754" y="2247305"/>
                </a:lnTo>
                <a:cubicBezTo>
                  <a:pt x="2512715" y="2247305"/>
                  <a:pt x="2516435" y="2247305"/>
                  <a:pt x="2518916" y="2247305"/>
                </a:cubicBezTo>
                <a:cubicBezTo>
                  <a:pt x="2521397" y="2247305"/>
                  <a:pt x="2525117" y="2249785"/>
                  <a:pt x="2530078" y="2254746"/>
                </a:cubicBezTo>
                <a:lnTo>
                  <a:pt x="2530078" y="2247305"/>
                </a:lnTo>
                <a:cubicBezTo>
                  <a:pt x="2535039" y="2247305"/>
                  <a:pt x="2542480" y="2247305"/>
                  <a:pt x="2552402" y="2247305"/>
                </a:cubicBezTo>
                <a:lnTo>
                  <a:pt x="2582168" y="2262187"/>
                </a:lnTo>
                <a:cubicBezTo>
                  <a:pt x="2582168" y="2267148"/>
                  <a:pt x="2582168" y="2269629"/>
                  <a:pt x="2582168" y="2269629"/>
                </a:cubicBezTo>
                <a:lnTo>
                  <a:pt x="2589609" y="2269629"/>
                </a:lnTo>
                <a:cubicBezTo>
                  <a:pt x="2589609" y="2264668"/>
                  <a:pt x="2590849" y="2262187"/>
                  <a:pt x="2593330" y="2262187"/>
                </a:cubicBezTo>
                <a:cubicBezTo>
                  <a:pt x="2595811" y="2262187"/>
                  <a:pt x="2595811" y="2264668"/>
                  <a:pt x="2593330" y="2269629"/>
                </a:cubicBezTo>
                <a:cubicBezTo>
                  <a:pt x="2590849" y="2274590"/>
                  <a:pt x="2592090" y="2277070"/>
                  <a:pt x="2597051" y="2277070"/>
                </a:cubicBezTo>
                <a:lnTo>
                  <a:pt x="2611933" y="2277070"/>
                </a:lnTo>
                <a:lnTo>
                  <a:pt x="2611933" y="2284512"/>
                </a:lnTo>
                <a:lnTo>
                  <a:pt x="2626816" y="2291953"/>
                </a:lnTo>
                <a:cubicBezTo>
                  <a:pt x="2626816" y="2296914"/>
                  <a:pt x="2631777" y="2299394"/>
                  <a:pt x="2641699" y="2299394"/>
                </a:cubicBezTo>
                <a:lnTo>
                  <a:pt x="2649141" y="2291953"/>
                </a:lnTo>
                <a:lnTo>
                  <a:pt x="2656582" y="2291953"/>
                </a:lnTo>
                <a:cubicBezTo>
                  <a:pt x="2661543" y="2291953"/>
                  <a:pt x="2665263" y="2291953"/>
                  <a:pt x="2667744" y="2291953"/>
                </a:cubicBezTo>
                <a:cubicBezTo>
                  <a:pt x="2670225" y="2291953"/>
                  <a:pt x="2673945" y="2289472"/>
                  <a:pt x="2678906" y="2284512"/>
                </a:cubicBezTo>
                <a:lnTo>
                  <a:pt x="2686348" y="2291953"/>
                </a:lnTo>
                <a:cubicBezTo>
                  <a:pt x="2686348" y="2291953"/>
                  <a:pt x="2683867" y="2291953"/>
                  <a:pt x="2678906" y="2291953"/>
                </a:cubicBezTo>
                <a:cubicBezTo>
                  <a:pt x="2673945" y="2291953"/>
                  <a:pt x="2673945" y="2294434"/>
                  <a:pt x="2678906" y="2299394"/>
                </a:cubicBezTo>
                <a:lnTo>
                  <a:pt x="2693789" y="2299394"/>
                </a:lnTo>
                <a:lnTo>
                  <a:pt x="2701230" y="2299394"/>
                </a:lnTo>
                <a:cubicBezTo>
                  <a:pt x="2701230" y="2304355"/>
                  <a:pt x="2706191" y="2306836"/>
                  <a:pt x="2716113" y="2306836"/>
                </a:cubicBezTo>
                <a:cubicBezTo>
                  <a:pt x="2730996" y="2311797"/>
                  <a:pt x="2735957" y="2311797"/>
                  <a:pt x="2730996" y="2306836"/>
                </a:cubicBezTo>
                <a:lnTo>
                  <a:pt x="2738437" y="2306836"/>
                </a:lnTo>
                <a:cubicBezTo>
                  <a:pt x="2738437" y="2306836"/>
                  <a:pt x="2739677" y="2306836"/>
                  <a:pt x="2742158" y="2306836"/>
                </a:cubicBezTo>
                <a:cubicBezTo>
                  <a:pt x="2744639" y="2306836"/>
                  <a:pt x="2748359" y="2306836"/>
                  <a:pt x="2753320" y="2306836"/>
                </a:cubicBezTo>
                <a:cubicBezTo>
                  <a:pt x="2758281" y="2306836"/>
                  <a:pt x="2760762" y="2308076"/>
                  <a:pt x="2760762" y="2310557"/>
                </a:cubicBezTo>
                <a:cubicBezTo>
                  <a:pt x="2760762" y="2313037"/>
                  <a:pt x="2759522" y="2314277"/>
                  <a:pt x="2757041" y="2314277"/>
                </a:cubicBezTo>
                <a:cubicBezTo>
                  <a:pt x="2754561" y="2314277"/>
                  <a:pt x="2750840" y="2314277"/>
                  <a:pt x="2745879" y="2314277"/>
                </a:cubicBezTo>
                <a:lnTo>
                  <a:pt x="2753320" y="2321719"/>
                </a:lnTo>
                <a:cubicBezTo>
                  <a:pt x="2768203" y="2326679"/>
                  <a:pt x="2778125" y="2330400"/>
                  <a:pt x="2783086" y="2332881"/>
                </a:cubicBezTo>
                <a:cubicBezTo>
                  <a:pt x="2788047" y="2335361"/>
                  <a:pt x="2795488" y="2337842"/>
                  <a:pt x="2805410" y="2340322"/>
                </a:cubicBezTo>
                <a:cubicBezTo>
                  <a:pt x="2815332" y="2342803"/>
                  <a:pt x="2826494" y="2345283"/>
                  <a:pt x="2838896" y="2347764"/>
                </a:cubicBezTo>
                <a:cubicBezTo>
                  <a:pt x="2851299" y="2350244"/>
                  <a:pt x="2859981" y="2351484"/>
                  <a:pt x="2864941" y="2351484"/>
                </a:cubicBezTo>
                <a:cubicBezTo>
                  <a:pt x="2884785" y="2361406"/>
                  <a:pt x="2905869" y="2366367"/>
                  <a:pt x="2928193" y="2366367"/>
                </a:cubicBezTo>
                <a:cubicBezTo>
                  <a:pt x="2950517" y="2366367"/>
                  <a:pt x="2964160" y="2371328"/>
                  <a:pt x="2969121" y="2381250"/>
                </a:cubicBezTo>
                <a:lnTo>
                  <a:pt x="2991445" y="2388691"/>
                </a:lnTo>
                <a:lnTo>
                  <a:pt x="3013769" y="2396133"/>
                </a:lnTo>
                <a:cubicBezTo>
                  <a:pt x="3023692" y="2401093"/>
                  <a:pt x="3036094" y="2403574"/>
                  <a:pt x="3050976" y="2403574"/>
                </a:cubicBezTo>
                <a:cubicBezTo>
                  <a:pt x="3055937" y="2403574"/>
                  <a:pt x="3058418" y="2406055"/>
                  <a:pt x="3058418" y="2411016"/>
                </a:cubicBezTo>
                <a:cubicBezTo>
                  <a:pt x="3063379" y="2411016"/>
                  <a:pt x="3075781" y="2413496"/>
                  <a:pt x="3095625" y="2418457"/>
                </a:cubicBezTo>
                <a:cubicBezTo>
                  <a:pt x="3100586" y="2418457"/>
                  <a:pt x="3106787" y="2419697"/>
                  <a:pt x="3114229" y="2422178"/>
                </a:cubicBezTo>
                <a:cubicBezTo>
                  <a:pt x="3121670" y="2424658"/>
                  <a:pt x="3125391" y="2425898"/>
                  <a:pt x="3125391" y="2425898"/>
                </a:cubicBezTo>
                <a:lnTo>
                  <a:pt x="3140273" y="2433340"/>
                </a:lnTo>
                <a:cubicBezTo>
                  <a:pt x="3145234" y="2438301"/>
                  <a:pt x="3150195" y="2440781"/>
                  <a:pt x="3155156" y="2440781"/>
                </a:cubicBezTo>
                <a:cubicBezTo>
                  <a:pt x="3179961" y="2430859"/>
                  <a:pt x="3202285" y="2435820"/>
                  <a:pt x="3222129" y="2455664"/>
                </a:cubicBezTo>
                <a:cubicBezTo>
                  <a:pt x="3227090" y="2460625"/>
                  <a:pt x="3230810" y="2463105"/>
                  <a:pt x="3233291" y="2463105"/>
                </a:cubicBezTo>
                <a:cubicBezTo>
                  <a:pt x="3235772" y="2463105"/>
                  <a:pt x="3239492" y="2463105"/>
                  <a:pt x="3244453" y="2463105"/>
                </a:cubicBezTo>
                <a:cubicBezTo>
                  <a:pt x="3254375" y="2458145"/>
                  <a:pt x="3260576" y="2456904"/>
                  <a:pt x="3263057" y="2459385"/>
                </a:cubicBezTo>
                <a:cubicBezTo>
                  <a:pt x="3265537" y="2461865"/>
                  <a:pt x="3269258" y="2463105"/>
                  <a:pt x="3274219" y="2463105"/>
                </a:cubicBezTo>
                <a:cubicBezTo>
                  <a:pt x="3279179" y="2463105"/>
                  <a:pt x="3282900" y="2464345"/>
                  <a:pt x="3285381" y="2466826"/>
                </a:cubicBezTo>
                <a:cubicBezTo>
                  <a:pt x="3287861" y="2469307"/>
                  <a:pt x="3291582" y="2470547"/>
                  <a:pt x="3296543" y="2470547"/>
                </a:cubicBezTo>
                <a:lnTo>
                  <a:pt x="3296543" y="2463105"/>
                </a:lnTo>
                <a:lnTo>
                  <a:pt x="3289101" y="2448223"/>
                </a:lnTo>
                <a:cubicBezTo>
                  <a:pt x="3289101" y="2438301"/>
                  <a:pt x="3279179" y="2435820"/>
                  <a:pt x="3259336" y="2440781"/>
                </a:cubicBezTo>
                <a:cubicBezTo>
                  <a:pt x="3254375" y="2440781"/>
                  <a:pt x="3250654" y="2440781"/>
                  <a:pt x="3248174" y="2440781"/>
                </a:cubicBezTo>
                <a:cubicBezTo>
                  <a:pt x="3245693" y="2440781"/>
                  <a:pt x="3244453" y="2440781"/>
                  <a:pt x="3244453" y="2440781"/>
                </a:cubicBezTo>
                <a:cubicBezTo>
                  <a:pt x="3239492" y="2430859"/>
                  <a:pt x="3224609" y="2428379"/>
                  <a:pt x="3199805" y="2433340"/>
                </a:cubicBezTo>
                <a:cubicBezTo>
                  <a:pt x="3194844" y="2433340"/>
                  <a:pt x="3189883" y="2430859"/>
                  <a:pt x="3184922" y="2425898"/>
                </a:cubicBezTo>
                <a:lnTo>
                  <a:pt x="3177480" y="2418457"/>
                </a:lnTo>
                <a:lnTo>
                  <a:pt x="3170039" y="2418457"/>
                </a:lnTo>
                <a:cubicBezTo>
                  <a:pt x="3175000" y="2423418"/>
                  <a:pt x="3172520" y="2423418"/>
                  <a:pt x="3162598" y="2418457"/>
                </a:cubicBezTo>
                <a:cubicBezTo>
                  <a:pt x="3157637" y="2418457"/>
                  <a:pt x="3150195" y="2415976"/>
                  <a:pt x="3140273" y="2411016"/>
                </a:cubicBezTo>
                <a:cubicBezTo>
                  <a:pt x="3110508" y="2401093"/>
                  <a:pt x="3095625" y="2396133"/>
                  <a:pt x="3095625" y="2396133"/>
                </a:cubicBezTo>
                <a:lnTo>
                  <a:pt x="3080742" y="2381250"/>
                </a:lnTo>
                <a:cubicBezTo>
                  <a:pt x="3075781" y="2381250"/>
                  <a:pt x="3068340" y="2378769"/>
                  <a:pt x="3058418" y="2373809"/>
                </a:cubicBezTo>
                <a:cubicBezTo>
                  <a:pt x="3038574" y="2358926"/>
                  <a:pt x="3021211" y="2353965"/>
                  <a:pt x="3006328" y="2358926"/>
                </a:cubicBezTo>
                <a:lnTo>
                  <a:pt x="2998887" y="2358926"/>
                </a:lnTo>
                <a:lnTo>
                  <a:pt x="2991445" y="2351484"/>
                </a:lnTo>
                <a:cubicBezTo>
                  <a:pt x="2991445" y="2356445"/>
                  <a:pt x="2991445" y="2358926"/>
                  <a:pt x="2991445" y="2358926"/>
                </a:cubicBezTo>
                <a:cubicBezTo>
                  <a:pt x="2991445" y="2358926"/>
                  <a:pt x="2991445" y="2361406"/>
                  <a:pt x="2991445" y="2366367"/>
                </a:cubicBezTo>
                <a:cubicBezTo>
                  <a:pt x="2986484" y="2366367"/>
                  <a:pt x="2979043" y="2363886"/>
                  <a:pt x="2969121" y="2358926"/>
                </a:cubicBezTo>
                <a:cubicBezTo>
                  <a:pt x="2954238" y="2349004"/>
                  <a:pt x="2936875" y="2341562"/>
                  <a:pt x="2917031" y="2336601"/>
                </a:cubicBezTo>
                <a:cubicBezTo>
                  <a:pt x="2907109" y="2336601"/>
                  <a:pt x="2899668" y="2335361"/>
                  <a:pt x="2894707" y="2332881"/>
                </a:cubicBezTo>
                <a:cubicBezTo>
                  <a:pt x="2889746" y="2330400"/>
                  <a:pt x="2884785" y="2329160"/>
                  <a:pt x="2879824" y="2329160"/>
                </a:cubicBezTo>
                <a:lnTo>
                  <a:pt x="2864941" y="2329160"/>
                </a:lnTo>
                <a:cubicBezTo>
                  <a:pt x="2845098" y="2319238"/>
                  <a:pt x="2832695" y="2314277"/>
                  <a:pt x="2827734" y="2314277"/>
                </a:cubicBezTo>
                <a:lnTo>
                  <a:pt x="2820293" y="2314277"/>
                </a:lnTo>
                <a:lnTo>
                  <a:pt x="2820293" y="2306836"/>
                </a:lnTo>
                <a:lnTo>
                  <a:pt x="2820293" y="2299394"/>
                </a:lnTo>
                <a:cubicBezTo>
                  <a:pt x="2820293" y="2299394"/>
                  <a:pt x="2816572" y="2296914"/>
                  <a:pt x="2809131" y="2291953"/>
                </a:cubicBezTo>
                <a:cubicBezTo>
                  <a:pt x="2801689" y="2286992"/>
                  <a:pt x="2797969" y="2286992"/>
                  <a:pt x="2797969" y="2291953"/>
                </a:cubicBezTo>
                <a:lnTo>
                  <a:pt x="2783086" y="2291953"/>
                </a:lnTo>
                <a:cubicBezTo>
                  <a:pt x="2783086" y="2291953"/>
                  <a:pt x="2781846" y="2290713"/>
                  <a:pt x="2779365" y="2288232"/>
                </a:cubicBezTo>
                <a:cubicBezTo>
                  <a:pt x="2776884" y="2285752"/>
                  <a:pt x="2775644" y="2284512"/>
                  <a:pt x="2775644" y="2284512"/>
                </a:cubicBezTo>
                <a:cubicBezTo>
                  <a:pt x="2774404" y="2285752"/>
                  <a:pt x="2773164" y="2286682"/>
                  <a:pt x="2771924" y="2287302"/>
                </a:cubicBezTo>
                <a:lnTo>
                  <a:pt x="2769348" y="2287946"/>
                </a:lnTo>
                <a:lnTo>
                  <a:pt x="2797969" y="2299394"/>
                </a:lnTo>
                <a:cubicBezTo>
                  <a:pt x="2797969" y="2304355"/>
                  <a:pt x="2797969" y="2306836"/>
                  <a:pt x="2797969" y="2306836"/>
                </a:cubicBezTo>
                <a:cubicBezTo>
                  <a:pt x="2758281" y="2306836"/>
                  <a:pt x="2728515" y="2299394"/>
                  <a:pt x="2708672" y="2284512"/>
                </a:cubicBezTo>
                <a:cubicBezTo>
                  <a:pt x="2708672" y="2279551"/>
                  <a:pt x="2704951" y="2277070"/>
                  <a:pt x="2697510" y="2277070"/>
                </a:cubicBezTo>
                <a:cubicBezTo>
                  <a:pt x="2690068" y="2277070"/>
                  <a:pt x="2686348" y="2277070"/>
                  <a:pt x="2686348" y="2277070"/>
                </a:cubicBezTo>
                <a:lnTo>
                  <a:pt x="2686348" y="2262187"/>
                </a:lnTo>
                <a:cubicBezTo>
                  <a:pt x="2681387" y="2262187"/>
                  <a:pt x="2678906" y="2262187"/>
                  <a:pt x="2678906" y="2262187"/>
                </a:cubicBezTo>
                <a:cubicBezTo>
                  <a:pt x="2678906" y="2262187"/>
                  <a:pt x="2678906" y="2264668"/>
                  <a:pt x="2678906" y="2269629"/>
                </a:cubicBezTo>
                <a:lnTo>
                  <a:pt x="2678906" y="2277070"/>
                </a:lnTo>
                <a:cubicBezTo>
                  <a:pt x="2673945" y="2272109"/>
                  <a:pt x="2670225" y="2269629"/>
                  <a:pt x="2667744" y="2269629"/>
                </a:cubicBezTo>
                <a:cubicBezTo>
                  <a:pt x="2665263" y="2269629"/>
                  <a:pt x="2661543" y="2267148"/>
                  <a:pt x="2656582" y="2262187"/>
                </a:cubicBezTo>
                <a:lnTo>
                  <a:pt x="2664023" y="2262187"/>
                </a:lnTo>
                <a:cubicBezTo>
                  <a:pt x="2668984" y="2262187"/>
                  <a:pt x="2671465" y="2260947"/>
                  <a:pt x="2671465" y="2258467"/>
                </a:cubicBezTo>
                <a:cubicBezTo>
                  <a:pt x="2671465" y="2255986"/>
                  <a:pt x="2667744" y="2254746"/>
                  <a:pt x="2660303" y="2254746"/>
                </a:cubicBezTo>
                <a:cubicBezTo>
                  <a:pt x="2652861" y="2254746"/>
                  <a:pt x="2649141" y="2252265"/>
                  <a:pt x="2649141" y="2247305"/>
                </a:cubicBezTo>
                <a:lnTo>
                  <a:pt x="2634258" y="2239863"/>
                </a:lnTo>
                <a:cubicBezTo>
                  <a:pt x="2629297" y="2239863"/>
                  <a:pt x="2626816" y="2238623"/>
                  <a:pt x="2626816" y="2236142"/>
                </a:cubicBezTo>
                <a:cubicBezTo>
                  <a:pt x="2626816" y="2233662"/>
                  <a:pt x="2616894" y="2228701"/>
                  <a:pt x="2597051" y="2221260"/>
                </a:cubicBezTo>
                <a:cubicBezTo>
                  <a:pt x="2577207" y="2213818"/>
                  <a:pt x="2562324" y="2210098"/>
                  <a:pt x="2552402" y="2210098"/>
                </a:cubicBezTo>
                <a:cubicBezTo>
                  <a:pt x="2552402" y="2210098"/>
                  <a:pt x="2552402" y="2207617"/>
                  <a:pt x="2552402" y="2202656"/>
                </a:cubicBezTo>
                <a:lnTo>
                  <a:pt x="2530078" y="2187773"/>
                </a:lnTo>
                <a:cubicBezTo>
                  <a:pt x="2485430" y="2172891"/>
                  <a:pt x="2450703" y="2162968"/>
                  <a:pt x="2425898" y="2158008"/>
                </a:cubicBezTo>
                <a:cubicBezTo>
                  <a:pt x="2420938" y="2153047"/>
                  <a:pt x="2415976" y="2150566"/>
                  <a:pt x="2411016" y="2150566"/>
                </a:cubicBezTo>
                <a:cubicBezTo>
                  <a:pt x="2406055" y="2150566"/>
                  <a:pt x="2401093" y="2150566"/>
                  <a:pt x="2396133" y="2150566"/>
                </a:cubicBezTo>
                <a:cubicBezTo>
                  <a:pt x="2393652" y="2148086"/>
                  <a:pt x="2391792" y="2146846"/>
                  <a:pt x="2390552" y="2146846"/>
                </a:cubicBezTo>
                <a:close/>
                <a:moveTo>
                  <a:pt x="6109394" y="2143125"/>
                </a:moveTo>
                <a:cubicBezTo>
                  <a:pt x="6114356" y="2143125"/>
                  <a:pt x="6119316" y="2143125"/>
                  <a:pt x="6124277" y="2143125"/>
                </a:cubicBezTo>
                <a:cubicBezTo>
                  <a:pt x="6129238" y="2143125"/>
                  <a:pt x="6131718" y="2145606"/>
                  <a:pt x="6131718" y="2150566"/>
                </a:cubicBezTo>
                <a:cubicBezTo>
                  <a:pt x="6121797" y="2150566"/>
                  <a:pt x="6114356" y="2148086"/>
                  <a:pt x="6109394" y="2143125"/>
                </a:cubicBezTo>
                <a:close/>
                <a:moveTo>
                  <a:pt x="5127129" y="2135684"/>
                </a:moveTo>
                <a:lnTo>
                  <a:pt x="5127129" y="2143125"/>
                </a:lnTo>
                <a:cubicBezTo>
                  <a:pt x="5132090" y="2148086"/>
                  <a:pt x="5138291" y="2149326"/>
                  <a:pt x="5145732" y="2146846"/>
                </a:cubicBezTo>
                <a:cubicBezTo>
                  <a:pt x="5153174" y="2144365"/>
                  <a:pt x="5156894" y="2145606"/>
                  <a:pt x="5156894" y="2150566"/>
                </a:cubicBezTo>
                <a:cubicBezTo>
                  <a:pt x="5156894" y="2155527"/>
                  <a:pt x="5158135" y="2158008"/>
                  <a:pt x="5160615" y="2158008"/>
                </a:cubicBezTo>
                <a:cubicBezTo>
                  <a:pt x="5163095" y="2158008"/>
                  <a:pt x="5166816" y="2158008"/>
                  <a:pt x="5171777" y="2158008"/>
                </a:cubicBezTo>
                <a:lnTo>
                  <a:pt x="5186660" y="2165449"/>
                </a:lnTo>
                <a:cubicBezTo>
                  <a:pt x="5191621" y="2170410"/>
                  <a:pt x="5195342" y="2171650"/>
                  <a:pt x="5197822" y="2169170"/>
                </a:cubicBezTo>
                <a:cubicBezTo>
                  <a:pt x="5200302" y="2166689"/>
                  <a:pt x="5202783" y="2166689"/>
                  <a:pt x="5205263" y="2169170"/>
                </a:cubicBezTo>
                <a:cubicBezTo>
                  <a:pt x="5207743" y="2171650"/>
                  <a:pt x="5213945" y="2174131"/>
                  <a:pt x="5223867" y="2176611"/>
                </a:cubicBezTo>
                <a:cubicBezTo>
                  <a:pt x="5233788" y="2179092"/>
                  <a:pt x="5241230" y="2180332"/>
                  <a:pt x="5246191" y="2180332"/>
                </a:cubicBezTo>
                <a:lnTo>
                  <a:pt x="5253633" y="2172891"/>
                </a:lnTo>
                <a:cubicBezTo>
                  <a:pt x="5248671" y="2177851"/>
                  <a:pt x="5248671" y="2181572"/>
                  <a:pt x="5253633" y="2184053"/>
                </a:cubicBezTo>
                <a:cubicBezTo>
                  <a:pt x="5258594" y="2186533"/>
                  <a:pt x="5263554" y="2187773"/>
                  <a:pt x="5268515" y="2187773"/>
                </a:cubicBezTo>
                <a:cubicBezTo>
                  <a:pt x="5273477" y="2187773"/>
                  <a:pt x="5278437" y="2189013"/>
                  <a:pt x="5283398" y="2191494"/>
                </a:cubicBezTo>
                <a:cubicBezTo>
                  <a:pt x="5288359" y="2193975"/>
                  <a:pt x="5290840" y="2197695"/>
                  <a:pt x="5290840" y="2202656"/>
                </a:cubicBezTo>
                <a:cubicBezTo>
                  <a:pt x="5293320" y="2202656"/>
                  <a:pt x="5294560" y="2202656"/>
                  <a:pt x="5294560" y="2202656"/>
                </a:cubicBezTo>
                <a:lnTo>
                  <a:pt x="5305722" y="2202656"/>
                </a:lnTo>
                <a:cubicBezTo>
                  <a:pt x="5305722" y="2207617"/>
                  <a:pt x="5309443" y="2208858"/>
                  <a:pt x="5316885" y="2206377"/>
                </a:cubicBezTo>
                <a:cubicBezTo>
                  <a:pt x="5324326" y="2203896"/>
                  <a:pt x="5329287" y="2203896"/>
                  <a:pt x="5331767" y="2206377"/>
                </a:cubicBezTo>
                <a:cubicBezTo>
                  <a:pt x="5334247" y="2208858"/>
                  <a:pt x="5337968" y="2210098"/>
                  <a:pt x="5342929" y="2210098"/>
                </a:cubicBezTo>
                <a:cubicBezTo>
                  <a:pt x="5342929" y="2215058"/>
                  <a:pt x="5344170" y="2217539"/>
                  <a:pt x="5346650" y="2217539"/>
                </a:cubicBezTo>
                <a:cubicBezTo>
                  <a:pt x="5349130" y="2217539"/>
                  <a:pt x="5354092" y="2217539"/>
                  <a:pt x="5361533" y="2217539"/>
                </a:cubicBezTo>
                <a:cubicBezTo>
                  <a:pt x="5368974" y="2217539"/>
                  <a:pt x="5376416" y="2220020"/>
                  <a:pt x="5383857" y="2224980"/>
                </a:cubicBezTo>
                <a:cubicBezTo>
                  <a:pt x="5391299" y="2229941"/>
                  <a:pt x="5395019" y="2229941"/>
                  <a:pt x="5395019" y="2224980"/>
                </a:cubicBezTo>
                <a:lnTo>
                  <a:pt x="5402461" y="2232422"/>
                </a:lnTo>
                <a:cubicBezTo>
                  <a:pt x="5407422" y="2237383"/>
                  <a:pt x="5413623" y="2239863"/>
                  <a:pt x="5421064" y="2239863"/>
                </a:cubicBezTo>
                <a:cubicBezTo>
                  <a:pt x="5428506" y="2239863"/>
                  <a:pt x="5437188" y="2242344"/>
                  <a:pt x="5447109" y="2247305"/>
                </a:cubicBezTo>
                <a:cubicBezTo>
                  <a:pt x="5461992" y="2252265"/>
                  <a:pt x="5475634" y="2255986"/>
                  <a:pt x="5488037" y="2258467"/>
                </a:cubicBezTo>
                <a:cubicBezTo>
                  <a:pt x="5500440" y="2260947"/>
                  <a:pt x="5509120" y="2262187"/>
                  <a:pt x="5514082" y="2262187"/>
                </a:cubicBezTo>
                <a:lnTo>
                  <a:pt x="5521523" y="2262187"/>
                </a:lnTo>
                <a:cubicBezTo>
                  <a:pt x="5526484" y="2267148"/>
                  <a:pt x="5531445" y="2269629"/>
                  <a:pt x="5536406" y="2269629"/>
                </a:cubicBezTo>
                <a:cubicBezTo>
                  <a:pt x="5541367" y="2269629"/>
                  <a:pt x="5553769" y="2272109"/>
                  <a:pt x="5573613" y="2277070"/>
                </a:cubicBezTo>
                <a:lnTo>
                  <a:pt x="5566172" y="2269629"/>
                </a:lnTo>
                <a:lnTo>
                  <a:pt x="5551289" y="2262187"/>
                </a:lnTo>
                <a:cubicBezTo>
                  <a:pt x="5556250" y="2267148"/>
                  <a:pt x="5548809" y="2264668"/>
                  <a:pt x="5528965" y="2254746"/>
                </a:cubicBezTo>
                <a:lnTo>
                  <a:pt x="5514082" y="2254746"/>
                </a:lnTo>
                <a:lnTo>
                  <a:pt x="5506640" y="2254746"/>
                </a:lnTo>
                <a:cubicBezTo>
                  <a:pt x="5501679" y="2249785"/>
                  <a:pt x="5490517" y="2243584"/>
                  <a:pt x="5473154" y="2236142"/>
                </a:cubicBezTo>
                <a:cubicBezTo>
                  <a:pt x="5455791" y="2228701"/>
                  <a:pt x="5439668" y="2224980"/>
                  <a:pt x="5424785" y="2224980"/>
                </a:cubicBezTo>
                <a:lnTo>
                  <a:pt x="5402461" y="2210098"/>
                </a:lnTo>
                <a:cubicBezTo>
                  <a:pt x="5402461" y="2210098"/>
                  <a:pt x="5398740" y="2208858"/>
                  <a:pt x="5391299" y="2206377"/>
                </a:cubicBezTo>
                <a:cubicBezTo>
                  <a:pt x="5383857" y="2203896"/>
                  <a:pt x="5375175" y="2200176"/>
                  <a:pt x="5365254" y="2195215"/>
                </a:cubicBezTo>
                <a:lnTo>
                  <a:pt x="5342929" y="2195215"/>
                </a:lnTo>
                <a:cubicBezTo>
                  <a:pt x="5337968" y="2190254"/>
                  <a:pt x="5331767" y="2186533"/>
                  <a:pt x="5324326" y="2184053"/>
                </a:cubicBezTo>
                <a:cubicBezTo>
                  <a:pt x="5316885" y="2181572"/>
                  <a:pt x="5311923" y="2180332"/>
                  <a:pt x="5309443" y="2180332"/>
                </a:cubicBezTo>
                <a:cubicBezTo>
                  <a:pt x="5306963" y="2180332"/>
                  <a:pt x="5304482" y="2180332"/>
                  <a:pt x="5302002" y="2180332"/>
                </a:cubicBezTo>
                <a:cubicBezTo>
                  <a:pt x="5299522" y="2180332"/>
                  <a:pt x="5295801" y="2180332"/>
                  <a:pt x="5290840" y="2180332"/>
                </a:cubicBezTo>
                <a:lnTo>
                  <a:pt x="5283398" y="2172891"/>
                </a:lnTo>
                <a:lnTo>
                  <a:pt x="5246191" y="2158008"/>
                </a:lnTo>
                <a:cubicBezTo>
                  <a:pt x="5241230" y="2162968"/>
                  <a:pt x="5236270" y="2164209"/>
                  <a:pt x="5231308" y="2161728"/>
                </a:cubicBezTo>
                <a:cubicBezTo>
                  <a:pt x="5226347" y="2159248"/>
                  <a:pt x="5223867" y="2158008"/>
                  <a:pt x="5223867" y="2158008"/>
                </a:cubicBezTo>
                <a:cubicBezTo>
                  <a:pt x="5218906" y="2153047"/>
                  <a:pt x="5213945" y="2151806"/>
                  <a:pt x="5208984" y="2154287"/>
                </a:cubicBezTo>
                <a:cubicBezTo>
                  <a:pt x="5204023" y="2156768"/>
                  <a:pt x="5197822" y="2155527"/>
                  <a:pt x="5190381" y="2150566"/>
                </a:cubicBezTo>
                <a:cubicBezTo>
                  <a:pt x="5182939" y="2145606"/>
                  <a:pt x="5176738" y="2145606"/>
                  <a:pt x="5171777" y="2150566"/>
                </a:cubicBezTo>
                <a:lnTo>
                  <a:pt x="5164336" y="2143125"/>
                </a:lnTo>
                <a:lnTo>
                  <a:pt x="5149453" y="2143125"/>
                </a:lnTo>
                <a:cubicBezTo>
                  <a:pt x="5139531" y="2143125"/>
                  <a:pt x="5133329" y="2141885"/>
                  <a:pt x="5130849" y="2139404"/>
                </a:cubicBezTo>
                <a:cubicBezTo>
                  <a:pt x="5128369" y="2136924"/>
                  <a:pt x="5127129" y="2135684"/>
                  <a:pt x="5127129" y="2135684"/>
                </a:cubicBezTo>
                <a:close/>
                <a:moveTo>
                  <a:pt x="2727275" y="2135684"/>
                </a:moveTo>
                <a:cubicBezTo>
                  <a:pt x="2724795" y="2135684"/>
                  <a:pt x="2723555" y="2138164"/>
                  <a:pt x="2723555" y="2143125"/>
                </a:cubicBezTo>
                <a:cubicBezTo>
                  <a:pt x="2728515" y="2143125"/>
                  <a:pt x="2730996" y="2141885"/>
                  <a:pt x="2730996" y="2139404"/>
                </a:cubicBezTo>
                <a:cubicBezTo>
                  <a:pt x="2730996" y="2136924"/>
                  <a:pt x="2729756" y="2135684"/>
                  <a:pt x="2727275" y="2135684"/>
                </a:cubicBezTo>
                <a:close/>
                <a:moveTo>
                  <a:pt x="2589609" y="2135684"/>
                </a:moveTo>
                <a:cubicBezTo>
                  <a:pt x="2589609" y="2135684"/>
                  <a:pt x="2589609" y="2138164"/>
                  <a:pt x="2589609" y="2143125"/>
                </a:cubicBezTo>
                <a:lnTo>
                  <a:pt x="2604492" y="2150566"/>
                </a:lnTo>
                <a:cubicBezTo>
                  <a:pt x="2609453" y="2145606"/>
                  <a:pt x="2609453" y="2143125"/>
                  <a:pt x="2604492" y="2143125"/>
                </a:cubicBezTo>
                <a:cubicBezTo>
                  <a:pt x="2604492" y="2143125"/>
                  <a:pt x="2602011" y="2143125"/>
                  <a:pt x="2597051" y="2143125"/>
                </a:cubicBezTo>
                <a:cubicBezTo>
                  <a:pt x="2592090" y="2138164"/>
                  <a:pt x="2589609" y="2135684"/>
                  <a:pt x="2589609" y="2135684"/>
                </a:cubicBezTo>
                <a:close/>
                <a:moveTo>
                  <a:pt x="2485430" y="2135684"/>
                </a:moveTo>
                <a:cubicBezTo>
                  <a:pt x="2490390" y="2140644"/>
                  <a:pt x="2492871" y="2143125"/>
                  <a:pt x="2492871" y="2143125"/>
                </a:cubicBezTo>
                <a:lnTo>
                  <a:pt x="2492871" y="2135684"/>
                </a:lnTo>
                <a:cubicBezTo>
                  <a:pt x="2492871" y="2135684"/>
                  <a:pt x="2490390" y="2135684"/>
                  <a:pt x="2485430" y="2135684"/>
                </a:cubicBezTo>
                <a:close/>
                <a:moveTo>
                  <a:pt x="1235274" y="2135684"/>
                </a:moveTo>
                <a:lnTo>
                  <a:pt x="1250156" y="2143125"/>
                </a:lnTo>
                <a:lnTo>
                  <a:pt x="1257598" y="2150566"/>
                </a:lnTo>
                <a:cubicBezTo>
                  <a:pt x="1252637" y="2150566"/>
                  <a:pt x="1247676" y="2150566"/>
                  <a:pt x="1242715" y="2150566"/>
                </a:cubicBezTo>
                <a:lnTo>
                  <a:pt x="1235274" y="2143125"/>
                </a:lnTo>
                <a:cubicBezTo>
                  <a:pt x="1235274" y="2138164"/>
                  <a:pt x="1235274" y="2135684"/>
                  <a:pt x="1235274" y="2135684"/>
                </a:cubicBezTo>
                <a:close/>
                <a:moveTo>
                  <a:pt x="1194346" y="2131963"/>
                </a:moveTo>
                <a:lnTo>
                  <a:pt x="1194346" y="2131963"/>
                </a:lnTo>
                <a:cubicBezTo>
                  <a:pt x="1196826" y="2134443"/>
                  <a:pt x="1198067" y="2135684"/>
                  <a:pt x="1198067" y="2135684"/>
                </a:cubicBezTo>
                <a:close/>
                <a:moveTo>
                  <a:pt x="6057304" y="2128242"/>
                </a:moveTo>
                <a:cubicBezTo>
                  <a:pt x="6062266" y="2128242"/>
                  <a:pt x="6067226" y="2128242"/>
                  <a:pt x="6072187" y="2128242"/>
                </a:cubicBezTo>
                <a:lnTo>
                  <a:pt x="6072187" y="2135684"/>
                </a:lnTo>
                <a:cubicBezTo>
                  <a:pt x="6067226" y="2135684"/>
                  <a:pt x="6063505" y="2134443"/>
                  <a:pt x="6061025" y="2131963"/>
                </a:cubicBezTo>
                <a:cubicBezTo>
                  <a:pt x="6058545" y="2129482"/>
                  <a:pt x="6057304" y="2128242"/>
                  <a:pt x="6057304" y="2128242"/>
                </a:cubicBezTo>
                <a:close/>
                <a:moveTo>
                  <a:pt x="5104804" y="2128242"/>
                </a:moveTo>
                <a:cubicBezTo>
                  <a:pt x="5099843" y="2133203"/>
                  <a:pt x="5098604" y="2136924"/>
                  <a:pt x="5101084" y="2139404"/>
                </a:cubicBezTo>
                <a:cubicBezTo>
                  <a:pt x="5103564" y="2141885"/>
                  <a:pt x="5106045" y="2143125"/>
                  <a:pt x="5108525" y="2143125"/>
                </a:cubicBezTo>
                <a:cubicBezTo>
                  <a:pt x="5111005" y="2143125"/>
                  <a:pt x="5112246" y="2143125"/>
                  <a:pt x="5112246" y="2143125"/>
                </a:cubicBezTo>
                <a:cubicBezTo>
                  <a:pt x="5112246" y="2143125"/>
                  <a:pt x="5112246" y="2140644"/>
                  <a:pt x="5112246" y="2135684"/>
                </a:cubicBezTo>
                <a:close/>
                <a:moveTo>
                  <a:pt x="2463105" y="2128242"/>
                </a:moveTo>
                <a:cubicBezTo>
                  <a:pt x="2463105" y="2133203"/>
                  <a:pt x="2464345" y="2135684"/>
                  <a:pt x="2466826" y="2135684"/>
                </a:cubicBezTo>
                <a:cubicBezTo>
                  <a:pt x="2469307" y="2135684"/>
                  <a:pt x="2470547" y="2134443"/>
                  <a:pt x="2470547" y="2131963"/>
                </a:cubicBezTo>
                <a:cubicBezTo>
                  <a:pt x="2470547" y="2129482"/>
                  <a:pt x="2468066" y="2128242"/>
                  <a:pt x="2463105" y="2128242"/>
                </a:cubicBezTo>
                <a:close/>
                <a:moveTo>
                  <a:pt x="2358926" y="2128242"/>
                </a:moveTo>
                <a:cubicBezTo>
                  <a:pt x="2358926" y="2133203"/>
                  <a:pt x="2360166" y="2135684"/>
                  <a:pt x="2362646" y="2135684"/>
                </a:cubicBezTo>
                <a:cubicBezTo>
                  <a:pt x="2365127" y="2135684"/>
                  <a:pt x="2366367" y="2134443"/>
                  <a:pt x="2366367" y="2131963"/>
                </a:cubicBezTo>
                <a:cubicBezTo>
                  <a:pt x="2366367" y="2129482"/>
                  <a:pt x="2363886" y="2128242"/>
                  <a:pt x="2358926" y="2128242"/>
                </a:cubicBezTo>
                <a:close/>
                <a:moveTo>
                  <a:pt x="1813843" y="2128242"/>
                </a:moveTo>
                <a:cubicBezTo>
                  <a:pt x="1817564" y="2128242"/>
                  <a:pt x="1820664" y="2130723"/>
                  <a:pt x="1823145" y="2135684"/>
                </a:cubicBezTo>
                <a:lnTo>
                  <a:pt x="1815703" y="2135684"/>
                </a:lnTo>
                <a:cubicBezTo>
                  <a:pt x="1810743" y="2135684"/>
                  <a:pt x="1808262" y="2135684"/>
                  <a:pt x="1808262" y="2135684"/>
                </a:cubicBezTo>
                <a:cubicBezTo>
                  <a:pt x="1808262" y="2140644"/>
                  <a:pt x="1805781" y="2143125"/>
                  <a:pt x="1800820" y="2143125"/>
                </a:cubicBezTo>
                <a:lnTo>
                  <a:pt x="1800820" y="2135684"/>
                </a:lnTo>
                <a:cubicBezTo>
                  <a:pt x="1805781" y="2130723"/>
                  <a:pt x="1810122" y="2128242"/>
                  <a:pt x="1813843" y="2128242"/>
                </a:cubicBezTo>
                <a:close/>
                <a:moveTo>
                  <a:pt x="1771055" y="2128242"/>
                </a:moveTo>
                <a:lnTo>
                  <a:pt x="1778496" y="2128242"/>
                </a:lnTo>
                <a:cubicBezTo>
                  <a:pt x="1778496" y="2133203"/>
                  <a:pt x="1777256" y="2135684"/>
                  <a:pt x="1774776" y="2135684"/>
                </a:cubicBezTo>
                <a:cubicBezTo>
                  <a:pt x="1772295" y="2135684"/>
                  <a:pt x="1769815" y="2134443"/>
                  <a:pt x="1767334" y="2131963"/>
                </a:cubicBezTo>
                <a:cubicBezTo>
                  <a:pt x="1764854" y="2129482"/>
                  <a:pt x="1766094" y="2128242"/>
                  <a:pt x="1771055" y="2128242"/>
                </a:cubicBezTo>
                <a:close/>
                <a:moveTo>
                  <a:pt x="6034980" y="2120801"/>
                </a:moveTo>
                <a:lnTo>
                  <a:pt x="6042422" y="2120801"/>
                </a:lnTo>
                <a:lnTo>
                  <a:pt x="6042422" y="2128242"/>
                </a:lnTo>
                <a:close/>
                <a:moveTo>
                  <a:pt x="5841504" y="2120801"/>
                </a:moveTo>
                <a:cubicBezTo>
                  <a:pt x="5846465" y="2120801"/>
                  <a:pt x="5848945" y="2120801"/>
                  <a:pt x="5848945" y="2120801"/>
                </a:cubicBezTo>
                <a:lnTo>
                  <a:pt x="5841504" y="2128242"/>
                </a:lnTo>
                <a:cubicBezTo>
                  <a:pt x="5841504" y="2123281"/>
                  <a:pt x="5841504" y="2120801"/>
                  <a:pt x="5841504" y="2120801"/>
                </a:cubicBezTo>
                <a:close/>
                <a:moveTo>
                  <a:pt x="5015508" y="2120801"/>
                </a:moveTo>
                <a:lnTo>
                  <a:pt x="5022949" y="2128242"/>
                </a:lnTo>
                <a:cubicBezTo>
                  <a:pt x="5022949" y="2128242"/>
                  <a:pt x="5022949" y="2127002"/>
                  <a:pt x="5022949" y="2124521"/>
                </a:cubicBezTo>
                <a:cubicBezTo>
                  <a:pt x="5022949" y="2122041"/>
                  <a:pt x="5020469" y="2120801"/>
                  <a:pt x="5015508" y="2120801"/>
                </a:cubicBezTo>
                <a:close/>
                <a:moveTo>
                  <a:pt x="2492871" y="2120801"/>
                </a:moveTo>
                <a:cubicBezTo>
                  <a:pt x="2492871" y="2120801"/>
                  <a:pt x="2492871" y="2123281"/>
                  <a:pt x="2492871" y="2128242"/>
                </a:cubicBezTo>
                <a:cubicBezTo>
                  <a:pt x="2497832" y="2128242"/>
                  <a:pt x="2500312" y="2127002"/>
                  <a:pt x="2500312" y="2124521"/>
                </a:cubicBezTo>
                <a:cubicBezTo>
                  <a:pt x="2500312" y="2122041"/>
                  <a:pt x="2497832" y="2120801"/>
                  <a:pt x="2492871" y="2120801"/>
                </a:cubicBezTo>
                <a:close/>
                <a:moveTo>
                  <a:pt x="2128242" y="2120801"/>
                </a:moveTo>
                <a:lnTo>
                  <a:pt x="2135684" y="2120801"/>
                </a:lnTo>
                <a:cubicBezTo>
                  <a:pt x="2135684" y="2120801"/>
                  <a:pt x="2135684" y="2123281"/>
                  <a:pt x="2135684" y="2128242"/>
                </a:cubicBezTo>
                <a:cubicBezTo>
                  <a:pt x="2130723" y="2128242"/>
                  <a:pt x="2128242" y="2125761"/>
                  <a:pt x="2128242" y="2120801"/>
                </a:cubicBezTo>
                <a:close/>
                <a:moveTo>
                  <a:pt x="1912441" y="2120801"/>
                </a:moveTo>
                <a:cubicBezTo>
                  <a:pt x="1912441" y="2120801"/>
                  <a:pt x="1914922" y="2123281"/>
                  <a:pt x="1919883" y="2128242"/>
                </a:cubicBezTo>
                <a:cubicBezTo>
                  <a:pt x="1924844" y="2128242"/>
                  <a:pt x="1927324" y="2127002"/>
                  <a:pt x="1927324" y="2124521"/>
                </a:cubicBezTo>
                <a:cubicBezTo>
                  <a:pt x="1927324" y="2122041"/>
                  <a:pt x="1924844" y="2120801"/>
                  <a:pt x="1919883" y="2120801"/>
                </a:cubicBezTo>
                <a:close/>
                <a:moveTo>
                  <a:pt x="1324571" y="2120801"/>
                </a:moveTo>
                <a:cubicBezTo>
                  <a:pt x="1329531" y="2120801"/>
                  <a:pt x="1339453" y="2123281"/>
                  <a:pt x="1354336" y="2128242"/>
                </a:cubicBezTo>
                <a:lnTo>
                  <a:pt x="1346895" y="2143125"/>
                </a:lnTo>
                <a:cubicBezTo>
                  <a:pt x="1336973" y="2138164"/>
                  <a:pt x="1329531" y="2135684"/>
                  <a:pt x="1324571" y="2135684"/>
                </a:cubicBezTo>
                <a:cubicBezTo>
                  <a:pt x="1319609" y="2130723"/>
                  <a:pt x="1318369" y="2128242"/>
                  <a:pt x="1320850" y="2128242"/>
                </a:cubicBezTo>
                <a:cubicBezTo>
                  <a:pt x="1323330" y="2128242"/>
                  <a:pt x="1324571" y="2125761"/>
                  <a:pt x="1324571" y="2120801"/>
                </a:cubicBezTo>
                <a:close/>
                <a:moveTo>
                  <a:pt x="5930801" y="2117081"/>
                </a:moveTo>
                <a:cubicBezTo>
                  <a:pt x="5928320" y="2117081"/>
                  <a:pt x="5925840" y="2118321"/>
                  <a:pt x="5923359" y="2120801"/>
                </a:cubicBezTo>
                <a:lnTo>
                  <a:pt x="5930801" y="2128242"/>
                </a:lnTo>
                <a:lnTo>
                  <a:pt x="5938242" y="2128242"/>
                </a:lnTo>
                <a:lnTo>
                  <a:pt x="5938242" y="2120801"/>
                </a:lnTo>
                <a:cubicBezTo>
                  <a:pt x="5935761" y="2118321"/>
                  <a:pt x="5933281" y="2117081"/>
                  <a:pt x="5930801" y="2117081"/>
                </a:cubicBezTo>
                <a:close/>
                <a:moveTo>
                  <a:pt x="6012656" y="2113359"/>
                </a:moveTo>
                <a:lnTo>
                  <a:pt x="6020097" y="2113359"/>
                </a:lnTo>
                <a:lnTo>
                  <a:pt x="6020097" y="2120801"/>
                </a:lnTo>
                <a:close/>
                <a:moveTo>
                  <a:pt x="1421309" y="2113359"/>
                </a:moveTo>
                <a:cubicBezTo>
                  <a:pt x="1426270" y="2113359"/>
                  <a:pt x="1428750" y="2113359"/>
                  <a:pt x="1428750" y="2113359"/>
                </a:cubicBezTo>
                <a:lnTo>
                  <a:pt x="1421309" y="2120801"/>
                </a:lnTo>
                <a:cubicBezTo>
                  <a:pt x="1421309" y="2115840"/>
                  <a:pt x="1421309" y="2113359"/>
                  <a:pt x="1421309" y="2113359"/>
                </a:cubicBezTo>
                <a:close/>
                <a:moveTo>
                  <a:pt x="1153418" y="2113359"/>
                </a:moveTo>
                <a:lnTo>
                  <a:pt x="1175742" y="2113359"/>
                </a:lnTo>
                <a:lnTo>
                  <a:pt x="1194346" y="2131963"/>
                </a:lnTo>
                <a:lnTo>
                  <a:pt x="1186904" y="2128242"/>
                </a:lnTo>
                <a:cubicBezTo>
                  <a:pt x="1184424" y="2128242"/>
                  <a:pt x="1178223" y="2125761"/>
                  <a:pt x="1168301" y="2120801"/>
                </a:cubicBezTo>
                <a:cubicBezTo>
                  <a:pt x="1158379" y="2115840"/>
                  <a:pt x="1153418" y="2113359"/>
                  <a:pt x="1153418" y="2113359"/>
                </a:cubicBezTo>
                <a:close/>
                <a:moveTo>
                  <a:pt x="2271489" y="2109639"/>
                </a:moveTo>
                <a:cubicBezTo>
                  <a:pt x="2272729" y="2109639"/>
                  <a:pt x="2274590" y="2110879"/>
                  <a:pt x="2277070" y="2113359"/>
                </a:cubicBezTo>
                <a:cubicBezTo>
                  <a:pt x="2277070" y="2118320"/>
                  <a:pt x="2275830" y="2120801"/>
                  <a:pt x="2273350" y="2120801"/>
                </a:cubicBezTo>
                <a:cubicBezTo>
                  <a:pt x="2270869" y="2120801"/>
                  <a:pt x="2269629" y="2118320"/>
                  <a:pt x="2269629" y="2113359"/>
                </a:cubicBezTo>
                <a:cubicBezTo>
                  <a:pt x="2269629" y="2110879"/>
                  <a:pt x="2270249" y="2109639"/>
                  <a:pt x="2271489" y="2109639"/>
                </a:cubicBezTo>
                <a:close/>
                <a:moveTo>
                  <a:pt x="6101953" y="2105918"/>
                </a:moveTo>
                <a:cubicBezTo>
                  <a:pt x="6101953" y="2105918"/>
                  <a:pt x="6101953" y="2108399"/>
                  <a:pt x="6101953" y="2113359"/>
                </a:cubicBezTo>
                <a:cubicBezTo>
                  <a:pt x="6101953" y="2113359"/>
                  <a:pt x="6099473" y="2113359"/>
                  <a:pt x="6094511" y="2113359"/>
                </a:cubicBezTo>
                <a:close/>
                <a:moveTo>
                  <a:pt x="5982890" y="2105918"/>
                </a:moveTo>
                <a:lnTo>
                  <a:pt x="5990332" y="2105918"/>
                </a:lnTo>
                <a:lnTo>
                  <a:pt x="5997773" y="2113359"/>
                </a:lnTo>
                <a:cubicBezTo>
                  <a:pt x="5992812" y="2113359"/>
                  <a:pt x="5989091" y="2112119"/>
                  <a:pt x="5986611" y="2109639"/>
                </a:cubicBezTo>
                <a:cubicBezTo>
                  <a:pt x="5984131" y="2107158"/>
                  <a:pt x="5982890" y="2105918"/>
                  <a:pt x="5982890" y="2105918"/>
                </a:cubicBezTo>
                <a:close/>
                <a:moveTo>
                  <a:pt x="1808262" y="2105918"/>
                </a:moveTo>
                <a:cubicBezTo>
                  <a:pt x="1813223" y="2110879"/>
                  <a:pt x="1815703" y="2113359"/>
                  <a:pt x="1815703" y="2113359"/>
                </a:cubicBezTo>
                <a:lnTo>
                  <a:pt x="1815703" y="2105918"/>
                </a:lnTo>
                <a:close/>
                <a:moveTo>
                  <a:pt x="1220391" y="2105918"/>
                </a:moveTo>
                <a:cubicBezTo>
                  <a:pt x="1225352" y="2105918"/>
                  <a:pt x="1227832" y="2108399"/>
                  <a:pt x="1227832" y="2113359"/>
                </a:cubicBezTo>
                <a:cubicBezTo>
                  <a:pt x="1227832" y="2113359"/>
                  <a:pt x="1225352" y="2113359"/>
                  <a:pt x="1220391" y="2113359"/>
                </a:cubicBezTo>
                <a:cubicBezTo>
                  <a:pt x="1220391" y="2113359"/>
                  <a:pt x="1219151" y="2112119"/>
                  <a:pt x="1216670" y="2109639"/>
                </a:cubicBezTo>
                <a:cubicBezTo>
                  <a:pt x="1214190" y="2107158"/>
                  <a:pt x="1215430" y="2105918"/>
                  <a:pt x="1220391" y="2105918"/>
                </a:cubicBezTo>
                <a:close/>
                <a:moveTo>
                  <a:pt x="5938242" y="2098476"/>
                </a:moveTo>
                <a:cubicBezTo>
                  <a:pt x="5938242" y="2103437"/>
                  <a:pt x="5940722" y="2105918"/>
                  <a:pt x="5945683" y="2105918"/>
                </a:cubicBezTo>
                <a:lnTo>
                  <a:pt x="5945683" y="2098476"/>
                </a:lnTo>
                <a:cubicBezTo>
                  <a:pt x="5945683" y="2098476"/>
                  <a:pt x="5943203" y="2098476"/>
                  <a:pt x="5938242" y="2098476"/>
                </a:cubicBezTo>
                <a:close/>
                <a:moveTo>
                  <a:pt x="5923359" y="2098476"/>
                </a:moveTo>
                <a:cubicBezTo>
                  <a:pt x="5923359" y="2103437"/>
                  <a:pt x="5924600" y="2105918"/>
                  <a:pt x="5927080" y="2105918"/>
                </a:cubicBezTo>
                <a:cubicBezTo>
                  <a:pt x="5929560" y="2105918"/>
                  <a:pt x="5930801" y="2104678"/>
                  <a:pt x="5930801" y="2102197"/>
                </a:cubicBezTo>
                <a:cubicBezTo>
                  <a:pt x="5930801" y="2099717"/>
                  <a:pt x="5928320" y="2098476"/>
                  <a:pt x="5923359" y="2098476"/>
                </a:cubicBezTo>
                <a:close/>
                <a:moveTo>
                  <a:pt x="4632275" y="2098476"/>
                </a:moveTo>
                <a:cubicBezTo>
                  <a:pt x="4629795" y="2098476"/>
                  <a:pt x="4628554" y="2100957"/>
                  <a:pt x="4628554" y="2105918"/>
                </a:cubicBezTo>
                <a:lnTo>
                  <a:pt x="4635996" y="2105918"/>
                </a:lnTo>
                <a:cubicBezTo>
                  <a:pt x="4635996" y="2105918"/>
                  <a:pt x="4635996" y="2104678"/>
                  <a:pt x="4635996" y="2102197"/>
                </a:cubicBezTo>
                <a:cubicBezTo>
                  <a:pt x="4635996" y="2099717"/>
                  <a:pt x="4634755" y="2098476"/>
                  <a:pt x="4632275" y="2098476"/>
                </a:cubicBezTo>
                <a:close/>
                <a:moveTo>
                  <a:pt x="1718965" y="2098476"/>
                </a:moveTo>
                <a:lnTo>
                  <a:pt x="1718965" y="2105918"/>
                </a:lnTo>
                <a:lnTo>
                  <a:pt x="1711524" y="2105918"/>
                </a:lnTo>
                <a:cubicBezTo>
                  <a:pt x="1711524" y="2100957"/>
                  <a:pt x="1714004" y="2098476"/>
                  <a:pt x="1718965" y="2098476"/>
                </a:cubicBezTo>
                <a:close/>
                <a:moveTo>
                  <a:pt x="6639594" y="2092895"/>
                </a:moveTo>
                <a:cubicBezTo>
                  <a:pt x="6640835" y="2092895"/>
                  <a:pt x="6642695" y="2093516"/>
                  <a:pt x="6645175" y="2094756"/>
                </a:cubicBezTo>
                <a:cubicBezTo>
                  <a:pt x="6650137" y="2097236"/>
                  <a:pt x="6652617" y="2098476"/>
                  <a:pt x="6652617" y="2098476"/>
                </a:cubicBezTo>
                <a:cubicBezTo>
                  <a:pt x="6652617" y="2098476"/>
                  <a:pt x="6650137" y="2098476"/>
                  <a:pt x="6645175" y="2098476"/>
                </a:cubicBezTo>
                <a:cubicBezTo>
                  <a:pt x="6640214" y="2098476"/>
                  <a:pt x="6637734" y="2097236"/>
                  <a:pt x="6637734" y="2094756"/>
                </a:cubicBezTo>
                <a:cubicBezTo>
                  <a:pt x="6637734" y="2093516"/>
                  <a:pt x="6638353" y="2092895"/>
                  <a:pt x="6639594" y="2092895"/>
                </a:cubicBezTo>
                <a:close/>
                <a:moveTo>
                  <a:pt x="2403574" y="2091035"/>
                </a:moveTo>
                <a:cubicBezTo>
                  <a:pt x="2398613" y="2091035"/>
                  <a:pt x="2397373" y="2092275"/>
                  <a:pt x="2399853" y="2094756"/>
                </a:cubicBezTo>
                <a:cubicBezTo>
                  <a:pt x="2402334" y="2097236"/>
                  <a:pt x="2404814" y="2098476"/>
                  <a:pt x="2407295" y="2098476"/>
                </a:cubicBezTo>
                <a:cubicBezTo>
                  <a:pt x="2409775" y="2098476"/>
                  <a:pt x="2411016" y="2095996"/>
                  <a:pt x="2411016" y="2091035"/>
                </a:cubicBezTo>
                <a:cubicBezTo>
                  <a:pt x="2411016" y="2091035"/>
                  <a:pt x="2408535" y="2091035"/>
                  <a:pt x="2403574" y="2091035"/>
                </a:cubicBezTo>
                <a:close/>
                <a:moveTo>
                  <a:pt x="1852910" y="2091035"/>
                </a:moveTo>
                <a:cubicBezTo>
                  <a:pt x="1857871" y="2095996"/>
                  <a:pt x="1860352" y="2098476"/>
                  <a:pt x="1860352" y="2098476"/>
                </a:cubicBezTo>
                <a:cubicBezTo>
                  <a:pt x="1860352" y="2098476"/>
                  <a:pt x="1860352" y="2100957"/>
                  <a:pt x="1860352" y="2105918"/>
                </a:cubicBezTo>
                <a:cubicBezTo>
                  <a:pt x="1860352" y="2105918"/>
                  <a:pt x="1862832" y="2105918"/>
                  <a:pt x="1867793" y="2105918"/>
                </a:cubicBezTo>
                <a:lnTo>
                  <a:pt x="1860352" y="2113359"/>
                </a:lnTo>
                <a:lnTo>
                  <a:pt x="1852910" y="2113359"/>
                </a:lnTo>
                <a:cubicBezTo>
                  <a:pt x="1857871" y="2118320"/>
                  <a:pt x="1867793" y="2120801"/>
                  <a:pt x="1882676" y="2120801"/>
                </a:cubicBezTo>
                <a:cubicBezTo>
                  <a:pt x="1877715" y="2115840"/>
                  <a:pt x="1875234" y="2113359"/>
                  <a:pt x="1875234" y="2113359"/>
                </a:cubicBezTo>
                <a:cubicBezTo>
                  <a:pt x="1875234" y="2108399"/>
                  <a:pt x="1875234" y="2105918"/>
                  <a:pt x="1875234" y="2105918"/>
                </a:cubicBezTo>
                <a:lnTo>
                  <a:pt x="1905000" y="2105918"/>
                </a:lnTo>
                <a:cubicBezTo>
                  <a:pt x="1914922" y="2110879"/>
                  <a:pt x="1924844" y="2113359"/>
                  <a:pt x="1934766" y="2113359"/>
                </a:cubicBezTo>
                <a:cubicBezTo>
                  <a:pt x="1924844" y="2108399"/>
                  <a:pt x="1917402" y="2105918"/>
                  <a:pt x="1912441" y="2105918"/>
                </a:cubicBezTo>
                <a:cubicBezTo>
                  <a:pt x="1907481" y="2105918"/>
                  <a:pt x="1900039" y="2103437"/>
                  <a:pt x="1890117" y="2098476"/>
                </a:cubicBezTo>
                <a:cubicBezTo>
                  <a:pt x="1880196" y="2093516"/>
                  <a:pt x="1867793" y="2091035"/>
                  <a:pt x="1852910" y="2091035"/>
                </a:cubicBezTo>
                <a:close/>
                <a:moveTo>
                  <a:pt x="4963418" y="2083594"/>
                </a:moveTo>
                <a:cubicBezTo>
                  <a:pt x="4958456" y="2083594"/>
                  <a:pt x="4954736" y="2084834"/>
                  <a:pt x="4952256" y="2087314"/>
                </a:cubicBezTo>
                <a:cubicBezTo>
                  <a:pt x="4949776" y="2089795"/>
                  <a:pt x="4951015" y="2092275"/>
                  <a:pt x="4955976" y="2094756"/>
                </a:cubicBezTo>
                <a:cubicBezTo>
                  <a:pt x="4960938" y="2097236"/>
                  <a:pt x="4967138" y="2099717"/>
                  <a:pt x="4974580" y="2102197"/>
                </a:cubicBezTo>
                <a:cubicBezTo>
                  <a:pt x="4982021" y="2104678"/>
                  <a:pt x="4988222" y="2108399"/>
                  <a:pt x="4993183" y="2113359"/>
                </a:cubicBezTo>
                <a:cubicBezTo>
                  <a:pt x="4998145" y="2108399"/>
                  <a:pt x="5001865" y="2107158"/>
                  <a:pt x="5004345" y="2109639"/>
                </a:cubicBezTo>
                <a:cubicBezTo>
                  <a:pt x="5006826" y="2112119"/>
                  <a:pt x="5008066" y="2113359"/>
                  <a:pt x="5008066" y="2113359"/>
                </a:cubicBezTo>
                <a:lnTo>
                  <a:pt x="5015508" y="2113359"/>
                </a:lnTo>
                <a:lnTo>
                  <a:pt x="5030390" y="2120801"/>
                </a:lnTo>
                <a:cubicBezTo>
                  <a:pt x="5035352" y="2125761"/>
                  <a:pt x="5042793" y="2130723"/>
                  <a:pt x="5052715" y="2135684"/>
                </a:cubicBezTo>
                <a:lnTo>
                  <a:pt x="5052715" y="2128242"/>
                </a:lnTo>
                <a:cubicBezTo>
                  <a:pt x="5052715" y="2128242"/>
                  <a:pt x="5052715" y="2127002"/>
                  <a:pt x="5052715" y="2124521"/>
                </a:cubicBezTo>
                <a:cubicBezTo>
                  <a:pt x="5052715" y="2122041"/>
                  <a:pt x="5052715" y="2118320"/>
                  <a:pt x="5052715" y="2113359"/>
                </a:cubicBezTo>
                <a:lnTo>
                  <a:pt x="5060156" y="2113359"/>
                </a:lnTo>
                <a:cubicBezTo>
                  <a:pt x="5060156" y="2123281"/>
                  <a:pt x="5060156" y="2128242"/>
                  <a:pt x="5060156" y="2128242"/>
                </a:cubicBezTo>
                <a:lnTo>
                  <a:pt x="5067597" y="2120801"/>
                </a:lnTo>
                <a:lnTo>
                  <a:pt x="5075039" y="2120801"/>
                </a:lnTo>
                <a:lnTo>
                  <a:pt x="5082480" y="2120801"/>
                </a:lnTo>
                <a:cubicBezTo>
                  <a:pt x="5077519" y="2120801"/>
                  <a:pt x="5075039" y="2123281"/>
                  <a:pt x="5075039" y="2128242"/>
                </a:cubicBezTo>
                <a:cubicBezTo>
                  <a:pt x="5075039" y="2128242"/>
                  <a:pt x="5076279" y="2128242"/>
                  <a:pt x="5078760" y="2128242"/>
                </a:cubicBezTo>
                <a:cubicBezTo>
                  <a:pt x="5081240" y="2128242"/>
                  <a:pt x="5084960" y="2128242"/>
                  <a:pt x="5089922" y="2128242"/>
                </a:cubicBezTo>
                <a:lnTo>
                  <a:pt x="5097363" y="2128242"/>
                </a:lnTo>
                <a:cubicBezTo>
                  <a:pt x="5092402" y="2128242"/>
                  <a:pt x="5092402" y="2125761"/>
                  <a:pt x="5097363" y="2120801"/>
                </a:cubicBezTo>
                <a:lnTo>
                  <a:pt x="5089922" y="2113359"/>
                </a:lnTo>
                <a:cubicBezTo>
                  <a:pt x="5084960" y="2113359"/>
                  <a:pt x="5080000" y="2113359"/>
                  <a:pt x="5075039" y="2113359"/>
                </a:cubicBezTo>
                <a:cubicBezTo>
                  <a:pt x="5070077" y="2113359"/>
                  <a:pt x="5066357" y="2112119"/>
                  <a:pt x="5063877" y="2109639"/>
                </a:cubicBezTo>
                <a:cubicBezTo>
                  <a:pt x="5061397" y="2107158"/>
                  <a:pt x="5060156" y="2105918"/>
                  <a:pt x="5060156" y="2105918"/>
                </a:cubicBezTo>
                <a:lnTo>
                  <a:pt x="5052715" y="2105918"/>
                </a:lnTo>
                <a:cubicBezTo>
                  <a:pt x="5052715" y="2100957"/>
                  <a:pt x="5052715" y="2098476"/>
                  <a:pt x="5052715" y="2098476"/>
                </a:cubicBezTo>
                <a:cubicBezTo>
                  <a:pt x="5052715" y="2098476"/>
                  <a:pt x="5052715" y="2095996"/>
                  <a:pt x="5052715" y="2091035"/>
                </a:cubicBezTo>
                <a:cubicBezTo>
                  <a:pt x="5052715" y="2091035"/>
                  <a:pt x="5051474" y="2091035"/>
                  <a:pt x="5048994" y="2091035"/>
                </a:cubicBezTo>
                <a:cubicBezTo>
                  <a:pt x="5046514" y="2091035"/>
                  <a:pt x="5042793" y="2091035"/>
                  <a:pt x="5037832" y="2091035"/>
                </a:cubicBezTo>
                <a:cubicBezTo>
                  <a:pt x="5032870" y="2091035"/>
                  <a:pt x="5026670" y="2089795"/>
                  <a:pt x="5019228" y="2087314"/>
                </a:cubicBezTo>
                <a:cubicBezTo>
                  <a:pt x="5011787" y="2084834"/>
                  <a:pt x="5005586" y="2083594"/>
                  <a:pt x="5000625" y="2083594"/>
                </a:cubicBezTo>
                <a:cubicBezTo>
                  <a:pt x="4995663" y="2083594"/>
                  <a:pt x="4990703" y="2083594"/>
                  <a:pt x="4985742" y="2083594"/>
                </a:cubicBezTo>
                <a:lnTo>
                  <a:pt x="4985742" y="2091035"/>
                </a:lnTo>
                <a:cubicBezTo>
                  <a:pt x="4980781" y="2091035"/>
                  <a:pt x="4973339" y="2091035"/>
                  <a:pt x="4963418" y="2091035"/>
                </a:cubicBezTo>
                <a:close/>
                <a:moveTo>
                  <a:pt x="4680644" y="2083594"/>
                </a:moveTo>
                <a:lnTo>
                  <a:pt x="4680644" y="2091035"/>
                </a:lnTo>
                <a:cubicBezTo>
                  <a:pt x="4685606" y="2091035"/>
                  <a:pt x="4688086" y="2091035"/>
                  <a:pt x="4688086" y="2091035"/>
                </a:cubicBezTo>
                <a:close/>
                <a:moveTo>
                  <a:pt x="2031504" y="2083594"/>
                </a:moveTo>
                <a:lnTo>
                  <a:pt x="2031504" y="2091035"/>
                </a:lnTo>
                <a:lnTo>
                  <a:pt x="2038945" y="2091035"/>
                </a:lnTo>
                <a:cubicBezTo>
                  <a:pt x="2038945" y="2086074"/>
                  <a:pt x="2036465" y="2083594"/>
                  <a:pt x="2031504" y="2083594"/>
                </a:cubicBezTo>
                <a:close/>
                <a:moveTo>
                  <a:pt x="1704082" y="2083594"/>
                </a:moveTo>
                <a:cubicBezTo>
                  <a:pt x="1704082" y="2088554"/>
                  <a:pt x="1702842" y="2091035"/>
                  <a:pt x="1700361" y="2091035"/>
                </a:cubicBezTo>
                <a:cubicBezTo>
                  <a:pt x="1697881" y="2091035"/>
                  <a:pt x="1696641" y="2089795"/>
                  <a:pt x="1696641" y="2087314"/>
                </a:cubicBezTo>
                <a:cubicBezTo>
                  <a:pt x="1696641" y="2084834"/>
                  <a:pt x="1699121" y="2083594"/>
                  <a:pt x="1704082" y="2083594"/>
                </a:cubicBezTo>
                <a:close/>
                <a:moveTo>
                  <a:pt x="5617331" y="2078943"/>
                </a:moveTo>
                <a:cubicBezTo>
                  <a:pt x="5616711" y="2078322"/>
                  <a:pt x="5615781" y="2078633"/>
                  <a:pt x="5614541" y="2079873"/>
                </a:cubicBezTo>
                <a:cubicBezTo>
                  <a:pt x="5612061" y="2082354"/>
                  <a:pt x="5613300" y="2083594"/>
                  <a:pt x="5618261" y="2083594"/>
                </a:cubicBezTo>
                <a:cubicBezTo>
                  <a:pt x="5618261" y="2081114"/>
                  <a:pt x="5617951" y="2079563"/>
                  <a:pt x="5617331" y="2078943"/>
                </a:cubicBezTo>
                <a:close/>
                <a:moveTo>
                  <a:pt x="6578203" y="2076152"/>
                </a:moveTo>
                <a:cubicBezTo>
                  <a:pt x="6578203" y="2076152"/>
                  <a:pt x="6586885" y="2078633"/>
                  <a:pt x="6604247" y="2083594"/>
                </a:cubicBezTo>
                <a:cubicBezTo>
                  <a:pt x="6621611" y="2088554"/>
                  <a:pt x="6630293" y="2093516"/>
                  <a:pt x="6630293" y="2098476"/>
                </a:cubicBezTo>
                <a:lnTo>
                  <a:pt x="6600527" y="2091035"/>
                </a:lnTo>
                <a:close/>
                <a:moveTo>
                  <a:pt x="4918769" y="2076152"/>
                </a:moveTo>
                <a:cubicBezTo>
                  <a:pt x="4923731" y="2081113"/>
                  <a:pt x="4926211" y="2083594"/>
                  <a:pt x="4926211" y="2083594"/>
                </a:cubicBezTo>
                <a:cubicBezTo>
                  <a:pt x="4926211" y="2083594"/>
                  <a:pt x="4927451" y="2084834"/>
                  <a:pt x="4929931" y="2087314"/>
                </a:cubicBezTo>
                <a:cubicBezTo>
                  <a:pt x="4932411" y="2089795"/>
                  <a:pt x="4933652" y="2091035"/>
                  <a:pt x="4933652" y="2091035"/>
                </a:cubicBezTo>
                <a:lnTo>
                  <a:pt x="4941093" y="2091035"/>
                </a:lnTo>
                <a:lnTo>
                  <a:pt x="4941093" y="2083594"/>
                </a:lnTo>
                <a:lnTo>
                  <a:pt x="4933652" y="2076152"/>
                </a:lnTo>
                <a:close/>
                <a:moveTo>
                  <a:pt x="2701230" y="2076152"/>
                </a:moveTo>
                <a:cubicBezTo>
                  <a:pt x="2701230" y="2081113"/>
                  <a:pt x="2703711" y="2083594"/>
                  <a:pt x="2708672" y="2083594"/>
                </a:cubicBezTo>
                <a:cubicBezTo>
                  <a:pt x="2708672" y="2078633"/>
                  <a:pt x="2708672" y="2076152"/>
                  <a:pt x="2708672" y="2076152"/>
                </a:cubicBezTo>
                <a:close/>
                <a:moveTo>
                  <a:pt x="2515195" y="2076152"/>
                </a:moveTo>
                <a:cubicBezTo>
                  <a:pt x="2510234" y="2076152"/>
                  <a:pt x="2507754" y="2077392"/>
                  <a:pt x="2507754" y="2079873"/>
                </a:cubicBezTo>
                <a:cubicBezTo>
                  <a:pt x="2507754" y="2082354"/>
                  <a:pt x="2505273" y="2083594"/>
                  <a:pt x="2500312" y="2083594"/>
                </a:cubicBezTo>
                <a:lnTo>
                  <a:pt x="2492871" y="2083594"/>
                </a:lnTo>
                <a:lnTo>
                  <a:pt x="2500312" y="2091035"/>
                </a:lnTo>
                <a:lnTo>
                  <a:pt x="2515195" y="2091035"/>
                </a:lnTo>
                <a:lnTo>
                  <a:pt x="2522637" y="2083594"/>
                </a:lnTo>
                <a:cubicBezTo>
                  <a:pt x="2522637" y="2078633"/>
                  <a:pt x="2520156" y="2076152"/>
                  <a:pt x="2515195" y="2076152"/>
                </a:cubicBezTo>
                <a:close/>
                <a:moveTo>
                  <a:pt x="2636118" y="2072432"/>
                </a:moveTo>
                <a:cubicBezTo>
                  <a:pt x="2634878" y="2072432"/>
                  <a:pt x="2634258" y="2073672"/>
                  <a:pt x="2634258" y="2076152"/>
                </a:cubicBezTo>
                <a:lnTo>
                  <a:pt x="2641699" y="2076152"/>
                </a:lnTo>
                <a:cubicBezTo>
                  <a:pt x="2639219" y="2073672"/>
                  <a:pt x="2637358" y="2072432"/>
                  <a:pt x="2636118" y="2072432"/>
                </a:cubicBezTo>
                <a:close/>
                <a:moveTo>
                  <a:pt x="6049863" y="2068711"/>
                </a:moveTo>
                <a:lnTo>
                  <a:pt x="6064746" y="2068711"/>
                </a:lnTo>
                <a:lnTo>
                  <a:pt x="6064746" y="2076152"/>
                </a:lnTo>
                <a:cubicBezTo>
                  <a:pt x="6059785" y="2076152"/>
                  <a:pt x="6054824" y="2073672"/>
                  <a:pt x="6049863" y="2068711"/>
                </a:cubicBezTo>
                <a:close/>
                <a:moveTo>
                  <a:pt x="5841504" y="2068711"/>
                </a:moveTo>
                <a:lnTo>
                  <a:pt x="5841504" y="2076152"/>
                </a:lnTo>
                <a:cubicBezTo>
                  <a:pt x="5846465" y="2076152"/>
                  <a:pt x="5848945" y="2076152"/>
                  <a:pt x="5848945" y="2076152"/>
                </a:cubicBezTo>
                <a:cubicBezTo>
                  <a:pt x="5848945" y="2071192"/>
                  <a:pt x="5846465" y="2068711"/>
                  <a:pt x="5841504" y="2068711"/>
                </a:cubicBezTo>
                <a:close/>
                <a:moveTo>
                  <a:pt x="4903886" y="2068711"/>
                </a:moveTo>
                <a:lnTo>
                  <a:pt x="4903886" y="2076152"/>
                </a:lnTo>
                <a:lnTo>
                  <a:pt x="4907607" y="2076152"/>
                </a:lnTo>
                <a:cubicBezTo>
                  <a:pt x="4905127" y="2076152"/>
                  <a:pt x="4903886" y="2073672"/>
                  <a:pt x="4903886" y="2068711"/>
                </a:cubicBezTo>
                <a:close/>
                <a:moveTo>
                  <a:pt x="2024062" y="2068711"/>
                </a:moveTo>
                <a:lnTo>
                  <a:pt x="2016621" y="2076152"/>
                </a:lnTo>
                <a:cubicBezTo>
                  <a:pt x="2021582" y="2076152"/>
                  <a:pt x="2024062" y="2076152"/>
                  <a:pt x="2024062" y="2076152"/>
                </a:cubicBezTo>
                <a:cubicBezTo>
                  <a:pt x="2024062" y="2071192"/>
                  <a:pt x="2024062" y="2068711"/>
                  <a:pt x="2024062" y="2068711"/>
                </a:cubicBezTo>
                <a:close/>
                <a:moveTo>
                  <a:pt x="2332881" y="2066385"/>
                </a:moveTo>
                <a:cubicBezTo>
                  <a:pt x="2329160" y="2066696"/>
                  <a:pt x="2325439" y="2067471"/>
                  <a:pt x="2321719" y="2068711"/>
                </a:cubicBezTo>
                <a:lnTo>
                  <a:pt x="2314277" y="2068711"/>
                </a:lnTo>
                <a:lnTo>
                  <a:pt x="2329160" y="2076152"/>
                </a:lnTo>
                <a:cubicBezTo>
                  <a:pt x="2339082" y="2076152"/>
                  <a:pt x="2346524" y="2076152"/>
                  <a:pt x="2351484" y="2076152"/>
                </a:cubicBezTo>
                <a:lnTo>
                  <a:pt x="2358926" y="2076152"/>
                </a:lnTo>
                <a:cubicBezTo>
                  <a:pt x="2363886" y="2081113"/>
                  <a:pt x="2366367" y="2083594"/>
                  <a:pt x="2366367" y="2083594"/>
                </a:cubicBezTo>
                <a:cubicBezTo>
                  <a:pt x="2366367" y="2083594"/>
                  <a:pt x="2368848" y="2083594"/>
                  <a:pt x="2373808" y="2083594"/>
                </a:cubicBezTo>
                <a:lnTo>
                  <a:pt x="2366367" y="2076152"/>
                </a:lnTo>
                <a:cubicBezTo>
                  <a:pt x="2355205" y="2068711"/>
                  <a:pt x="2344043" y="2065455"/>
                  <a:pt x="2332881" y="2066385"/>
                </a:cubicBezTo>
                <a:close/>
                <a:moveTo>
                  <a:pt x="4942954" y="2064990"/>
                </a:moveTo>
                <a:cubicBezTo>
                  <a:pt x="4941714" y="2064990"/>
                  <a:pt x="4941093" y="2066231"/>
                  <a:pt x="4941093" y="2068711"/>
                </a:cubicBezTo>
                <a:lnTo>
                  <a:pt x="4948535" y="2068711"/>
                </a:lnTo>
                <a:cubicBezTo>
                  <a:pt x="4946054" y="2066231"/>
                  <a:pt x="4944194" y="2064990"/>
                  <a:pt x="4942954" y="2064990"/>
                </a:cubicBezTo>
                <a:close/>
                <a:moveTo>
                  <a:pt x="4502981" y="2064060"/>
                </a:moveTo>
                <a:cubicBezTo>
                  <a:pt x="4502360" y="2064680"/>
                  <a:pt x="4502051" y="2066231"/>
                  <a:pt x="4502051" y="2068711"/>
                </a:cubicBezTo>
                <a:cubicBezTo>
                  <a:pt x="4502051" y="2073672"/>
                  <a:pt x="4502051" y="2076152"/>
                  <a:pt x="4502051" y="2076152"/>
                </a:cubicBezTo>
                <a:cubicBezTo>
                  <a:pt x="4502051" y="2076152"/>
                  <a:pt x="4503291" y="2074912"/>
                  <a:pt x="4505771" y="2072432"/>
                </a:cubicBezTo>
                <a:cubicBezTo>
                  <a:pt x="4508251" y="2069951"/>
                  <a:pt x="4508251" y="2067471"/>
                  <a:pt x="4505771" y="2064990"/>
                </a:cubicBezTo>
                <a:cubicBezTo>
                  <a:pt x="4504531" y="2063750"/>
                  <a:pt x="4503601" y="2063440"/>
                  <a:pt x="4502981" y="2064060"/>
                </a:cubicBezTo>
                <a:close/>
                <a:moveTo>
                  <a:pt x="1979414" y="2061269"/>
                </a:moveTo>
                <a:lnTo>
                  <a:pt x="1979414" y="2068711"/>
                </a:lnTo>
                <a:cubicBezTo>
                  <a:pt x="1969492" y="2068711"/>
                  <a:pt x="1971973" y="2073672"/>
                  <a:pt x="1986855" y="2083594"/>
                </a:cubicBezTo>
                <a:lnTo>
                  <a:pt x="2016621" y="2083594"/>
                </a:lnTo>
                <a:cubicBezTo>
                  <a:pt x="2016621" y="2083594"/>
                  <a:pt x="2015381" y="2081113"/>
                  <a:pt x="2012901" y="2076152"/>
                </a:cubicBezTo>
                <a:cubicBezTo>
                  <a:pt x="2010420" y="2071192"/>
                  <a:pt x="2006699" y="2068711"/>
                  <a:pt x="2001738" y="2068711"/>
                </a:cubicBezTo>
                <a:cubicBezTo>
                  <a:pt x="1996777" y="2068711"/>
                  <a:pt x="1991816" y="2068711"/>
                  <a:pt x="1986855" y="2068711"/>
                </a:cubicBezTo>
                <a:close/>
                <a:moveTo>
                  <a:pt x="1733848" y="2061269"/>
                </a:moveTo>
                <a:lnTo>
                  <a:pt x="1763613" y="2076152"/>
                </a:lnTo>
                <a:lnTo>
                  <a:pt x="1808262" y="2091035"/>
                </a:lnTo>
                <a:cubicBezTo>
                  <a:pt x="1823145" y="2091035"/>
                  <a:pt x="1835547" y="2091035"/>
                  <a:pt x="1845469" y="2091035"/>
                </a:cubicBezTo>
                <a:cubicBezTo>
                  <a:pt x="1845469" y="2086074"/>
                  <a:pt x="1842988" y="2083594"/>
                  <a:pt x="1838028" y="2083594"/>
                </a:cubicBezTo>
                <a:cubicBezTo>
                  <a:pt x="1842988" y="2078633"/>
                  <a:pt x="1842988" y="2074912"/>
                  <a:pt x="1838028" y="2072432"/>
                </a:cubicBezTo>
                <a:cubicBezTo>
                  <a:pt x="1833067" y="2069951"/>
                  <a:pt x="1828106" y="2068711"/>
                  <a:pt x="1823145" y="2068711"/>
                </a:cubicBezTo>
                <a:cubicBezTo>
                  <a:pt x="1818184" y="2068711"/>
                  <a:pt x="1811982" y="2067471"/>
                  <a:pt x="1804541" y="2064990"/>
                </a:cubicBezTo>
                <a:cubicBezTo>
                  <a:pt x="1797100" y="2062509"/>
                  <a:pt x="1790898" y="2061269"/>
                  <a:pt x="1785938" y="2061269"/>
                </a:cubicBezTo>
                <a:close/>
                <a:moveTo>
                  <a:pt x="1718965" y="2061269"/>
                </a:moveTo>
                <a:lnTo>
                  <a:pt x="1711524" y="2068711"/>
                </a:lnTo>
                <a:cubicBezTo>
                  <a:pt x="1711524" y="2068711"/>
                  <a:pt x="1714004" y="2068711"/>
                  <a:pt x="1718965" y="2068711"/>
                </a:cubicBezTo>
                <a:cubicBezTo>
                  <a:pt x="1723926" y="2068711"/>
                  <a:pt x="1726407" y="2068711"/>
                  <a:pt x="1726407" y="2068711"/>
                </a:cubicBezTo>
                <a:cubicBezTo>
                  <a:pt x="1726407" y="2063750"/>
                  <a:pt x="1723926" y="2061269"/>
                  <a:pt x="1718965" y="2061269"/>
                </a:cubicBezTo>
                <a:close/>
                <a:moveTo>
                  <a:pt x="1157139" y="2061269"/>
                </a:moveTo>
                <a:cubicBezTo>
                  <a:pt x="1162100" y="2061269"/>
                  <a:pt x="1168301" y="2063750"/>
                  <a:pt x="1175742" y="2068711"/>
                </a:cubicBezTo>
                <a:cubicBezTo>
                  <a:pt x="1180703" y="2073672"/>
                  <a:pt x="1185664" y="2076152"/>
                  <a:pt x="1190625" y="2076152"/>
                </a:cubicBezTo>
                <a:lnTo>
                  <a:pt x="1272481" y="2113359"/>
                </a:lnTo>
                <a:cubicBezTo>
                  <a:pt x="1252637" y="2113359"/>
                  <a:pt x="1260078" y="2120801"/>
                  <a:pt x="1294805" y="2135684"/>
                </a:cubicBezTo>
                <a:cubicBezTo>
                  <a:pt x="1314649" y="2140644"/>
                  <a:pt x="1324571" y="2145606"/>
                  <a:pt x="1324571" y="2150566"/>
                </a:cubicBezTo>
                <a:cubicBezTo>
                  <a:pt x="1329531" y="2150566"/>
                  <a:pt x="1334492" y="2150566"/>
                  <a:pt x="1339453" y="2150566"/>
                </a:cubicBezTo>
                <a:cubicBezTo>
                  <a:pt x="1344414" y="2150566"/>
                  <a:pt x="1346895" y="2150566"/>
                  <a:pt x="1346895" y="2150566"/>
                </a:cubicBezTo>
                <a:cubicBezTo>
                  <a:pt x="1346895" y="2150566"/>
                  <a:pt x="1344414" y="2153047"/>
                  <a:pt x="1339453" y="2158008"/>
                </a:cubicBezTo>
                <a:cubicBezTo>
                  <a:pt x="1329531" y="2158008"/>
                  <a:pt x="1322090" y="2155527"/>
                  <a:pt x="1317129" y="2150566"/>
                </a:cubicBezTo>
                <a:lnTo>
                  <a:pt x="1302246" y="2143125"/>
                </a:lnTo>
                <a:cubicBezTo>
                  <a:pt x="1292325" y="2143125"/>
                  <a:pt x="1284883" y="2141885"/>
                  <a:pt x="1279922" y="2139404"/>
                </a:cubicBezTo>
                <a:cubicBezTo>
                  <a:pt x="1274961" y="2136924"/>
                  <a:pt x="1267520" y="2133203"/>
                  <a:pt x="1257598" y="2128242"/>
                </a:cubicBezTo>
                <a:cubicBezTo>
                  <a:pt x="1247676" y="2123281"/>
                  <a:pt x="1240235" y="2118320"/>
                  <a:pt x="1235274" y="2113359"/>
                </a:cubicBezTo>
                <a:cubicBezTo>
                  <a:pt x="1230312" y="2108399"/>
                  <a:pt x="1224112" y="2103437"/>
                  <a:pt x="1216670" y="2098476"/>
                </a:cubicBezTo>
                <a:cubicBezTo>
                  <a:pt x="1209229" y="2093516"/>
                  <a:pt x="1203028" y="2091035"/>
                  <a:pt x="1198067" y="2091035"/>
                </a:cubicBezTo>
                <a:cubicBezTo>
                  <a:pt x="1193105" y="2091035"/>
                  <a:pt x="1185664" y="2088554"/>
                  <a:pt x="1175742" y="2083594"/>
                </a:cubicBezTo>
                <a:lnTo>
                  <a:pt x="1153418" y="2068711"/>
                </a:lnTo>
                <a:cubicBezTo>
                  <a:pt x="1148457" y="2068711"/>
                  <a:pt x="1145977" y="2068711"/>
                  <a:pt x="1145977" y="2068711"/>
                </a:cubicBezTo>
                <a:cubicBezTo>
                  <a:pt x="1148457" y="2063750"/>
                  <a:pt x="1152178" y="2061269"/>
                  <a:pt x="1157139" y="2061269"/>
                </a:cubicBezTo>
                <a:close/>
                <a:moveTo>
                  <a:pt x="1041797" y="2061269"/>
                </a:moveTo>
                <a:lnTo>
                  <a:pt x="1064121" y="2068711"/>
                </a:lnTo>
                <a:lnTo>
                  <a:pt x="1093887" y="2083594"/>
                </a:lnTo>
                <a:cubicBezTo>
                  <a:pt x="1098848" y="2083594"/>
                  <a:pt x="1101328" y="2084834"/>
                  <a:pt x="1101328" y="2087314"/>
                </a:cubicBezTo>
                <a:cubicBezTo>
                  <a:pt x="1101328" y="2089795"/>
                  <a:pt x="1102569" y="2091035"/>
                  <a:pt x="1105049" y="2091035"/>
                </a:cubicBezTo>
                <a:cubicBezTo>
                  <a:pt x="1107529" y="2091035"/>
                  <a:pt x="1111250" y="2093516"/>
                  <a:pt x="1116211" y="2098476"/>
                </a:cubicBezTo>
                <a:cubicBezTo>
                  <a:pt x="1126133" y="2103437"/>
                  <a:pt x="1131094" y="2105918"/>
                  <a:pt x="1131094" y="2105918"/>
                </a:cubicBezTo>
                <a:lnTo>
                  <a:pt x="1123652" y="2105918"/>
                </a:lnTo>
                <a:cubicBezTo>
                  <a:pt x="1123652" y="2105918"/>
                  <a:pt x="1116211" y="2103437"/>
                  <a:pt x="1101328" y="2098476"/>
                </a:cubicBezTo>
                <a:cubicBezTo>
                  <a:pt x="1086446" y="2093516"/>
                  <a:pt x="1074043" y="2088554"/>
                  <a:pt x="1064121" y="2083594"/>
                </a:cubicBezTo>
                <a:lnTo>
                  <a:pt x="1049239" y="2076152"/>
                </a:lnTo>
                <a:cubicBezTo>
                  <a:pt x="1049239" y="2076152"/>
                  <a:pt x="1046758" y="2073672"/>
                  <a:pt x="1041797" y="2068711"/>
                </a:cubicBezTo>
                <a:close/>
                <a:moveTo>
                  <a:pt x="2642630" y="2055688"/>
                </a:moveTo>
                <a:cubicBezTo>
                  <a:pt x="2640769" y="2055688"/>
                  <a:pt x="2639219" y="2056309"/>
                  <a:pt x="2637978" y="2057549"/>
                </a:cubicBezTo>
                <a:cubicBezTo>
                  <a:pt x="2635498" y="2060029"/>
                  <a:pt x="2636738" y="2061269"/>
                  <a:pt x="2641699" y="2061269"/>
                </a:cubicBezTo>
                <a:lnTo>
                  <a:pt x="2656582" y="2061269"/>
                </a:lnTo>
                <a:cubicBezTo>
                  <a:pt x="2656582" y="2061269"/>
                  <a:pt x="2654101" y="2060029"/>
                  <a:pt x="2649141" y="2057549"/>
                </a:cubicBezTo>
                <a:cubicBezTo>
                  <a:pt x="2646660" y="2056309"/>
                  <a:pt x="2644490" y="2055688"/>
                  <a:pt x="2642630" y="2055688"/>
                </a:cubicBezTo>
                <a:close/>
                <a:moveTo>
                  <a:pt x="5566172" y="2053828"/>
                </a:moveTo>
                <a:cubicBezTo>
                  <a:pt x="5571133" y="2053828"/>
                  <a:pt x="5573613" y="2055068"/>
                  <a:pt x="5573613" y="2057549"/>
                </a:cubicBezTo>
                <a:cubicBezTo>
                  <a:pt x="5573613" y="2060029"/>
                  <a:pt x="5571133" y="2061269"/>
                  <a:pt x="5566172" y="2061269"/>
                </a:cubicBezTo>
                <a:cubicBezTo>
                  <a:pt x="5566172" y="2056309"/>
                  <a:pt x="5566172" y="2053828"/>
                  <a:pt x="5566172" y="2053828"/>
                </a:cubicBezTo>
                <a:close/>
                <a:moveTo>
                  <a:pt x="4554140" y="2053828"/>
                </a:moveTo>
                <a:cubicBezTo>
                  <a:pt x="4554140" y="2058789"/>
                  <a:pt x="4554140" y="2061269"/>
                  <a:pt x="4554140" y="2061269"/>
                </a:cubicBezTo>
                <a:cubicBezTo>
                  <a:pt x="4554140" y="2061269"/>
                  <a:pt x="4556620" y="2061269"/>
                  <a:pt x="4561582" y="2061269"/>
                </a:cubicBezTo>
                <a:lnTo>
                  <a:pt x="4561582" y="2053828"/>
                </a:lnTo>
                <a:close/>
                <a:moveTo>
                  <a:pt x="1908721" y="2053828"/>
                </a:moveTo>
                <a:cubicBezTo>
                  <a:pt x="1906240" y="2053828"/>
                  <a:pt x="1905000" y="2056309"/>
                  <a:pt x="1905000" y="2061269"/>
                </a:cubicBezTo>
                <a:lnTo>
                  <a:pt x="1912441" y="2061269"/>
                </a:lnTo>
                <a:lnTo>
                  <a:pt x="1919883" y="2061269"/>
                </a:lnTo>
                <a:cubicBezTo>
                  <a:pt x="1914922" y="2056309"/>
                  <a:pt x="1911201" y="2053828"/>
                  <a:pt x="1908721" y="2053828"/>
                </a:cubicBezTo>
                <a:close/>
                <a:moveTo>
                  <a:pt x="4537397" y="2050108"/>
                </a:moveTo>
                <a:cubicBezTo>
                  <a:pt x="4536157" y="2050108"/>
                  <a:pt x="4534297" y="2051348"/>
                  <a:pt x="4531816" y="2053828"/>
                </a:cubicBezTo>
                <a:lnTo>
                  <a:pt x="4539258" y="2053828"/>
                </a:lnTo>
                <a:cubicBezTo>
                  <a:pt x="4539258" y="2051348"/>
                  <a:pt x="4538637" y="2050108"/>
                  <a:pt x="4537397" y="2050108"/>
                </a:cubicBezTo>
                <a:close/>
                <a:moveTo>
                  <a:pt x="6258222" y="2046387"/>
                </a:moveTo>
                <a:cubicBezTo>
                  <a:pt x="6263184" y="2046387"/>
                  <a:pt x="6268144" y="2047627"/>
                  <a:pt x="6273105" y="2050107"/>
                </a:cubicBezTo>
                <a:cubicBezTo>
                  <a:pt x="6278067" y="2052588"/>
                  <a:pt x="6280547" y="2053828"/>
                  <a:pt x="6280547" y="2053828"/>
                </a:cubicBezTo>
                <a:close/>
                <a:moveTo>
                  <a:pt x="5514082" y="2046387"/>
                </a:moveTo>
                <a:lnTo>
                  <a:pt x="5506640" y="2053828"/>
                </a:lnTo>
                <a:lnTo>
                  <a:pt x="5521523" y="2053828"/>
                </a:lnTo>
                <a:cubicBezTo>
                  <a:pt x="5521523" y="2053828"/>
                  <a:pt x="5520283" y="2052588"/>
                  <a:pt x="5517802" y="2050107"/>
                </a:cubicBezTo>
                <a:cubicBezTo>
                  <a:pt x="5515322" y="2047627"/>
                  <a:pt x="5514082" y="2046387"/>
                  <a:pt x="5514082" y="2046387"/>
                </a:cubicBezTo>
                <a:close/>
                <a:moveTo>
                  <a:pt x="4874121" y="2046387"/>
                </a:moveTo>
                <a:lnTo>
                  <a:pt x="4874121" y="2053828"/>
                </a:lnTo>
                <a:cubicBezTo>
                  <a:pt x="4874121" y="2058789"/>
                  <a:pt x="4872880" y="2061269"/>
                  <a:pt x="4870400" y="2061269"/>
                </a:cubicBezTo>
                <a:cubicBezTo>
                  <a:pt x="4867920" y="2061269"/>
                  <a:pt x="4866679" y="2058789"/>
                  <a:pt x="4866679" y="2053828"/>
                </a:cubicBezTo>
                <a:cubicBezTo>
                  <a:pt x="4866679" y="2048867"/>
                  <a:pt x="4869160" y="2046387"/>
                  <a:pt x="4874121" y="2046387"/>
                </a:cubicBezTo>
                <a:close/>
                <a:moveTo>
                  <a:pt x="4851797" y="2046387"/>
                </a:moveTo>
                <a:cubicBezTo>
                  <a:pt x="4856758" y="2046387"/>
                  <a:pt x="4859238" y="2046387"/>
                  <a:pt x="4859238" y="2046387"/>
                </a:cubicBezTo>
                <a:lnTo>
                  <a:pt x="4844355" y="2053828"/>
                </a:lnTo>
                <a:cubicBezTo>
                  <a:pt x="4844355" y="2053828"/>
                  <a:pt x="4844355" y="2052588"/>
                  <a:pt x="4844355" y="2050107"/>
                </a:cubicBezTo>
                <a:cubicBezTo>
                  <a:pt x="4844355" y="2047627"/>
                  <a:pt x="4846835" y="2046387"/>
                  <a:pt x="4851797" y="2046387"/>
                </a:cubicBezTo>
                <a:close/>
                <a:moveTo>
                  <a:pt x="2604492" y="2046387"/>
                </a:moveTo>
                <a:lnTo>
                  <a:pt x="2611933" y="2053828"/>
                </a:lnTo>
                <a:lnTo>
                  <a:pt x="2619375" y="2053828"/>
                </a:lnTo>
                <a:cubicBezTo>
                  <a:pt x="2619375" y="2048867"/>
                  <a:pt x="2616894" y="2046387"/>
                  <a:pt x="2611933" y="2046387"/>
                </a:cubicBezTo>
                <a:cubicBezTo>
                  <a:pt x="2606973" y="2046387"/>
                  <a:pt x="2604492" y="2046387"/>
                  <a:pt x="2604492" y="2046387"/>
                </a:cubicBezTo>
                <a:close/>
                <a:moveTo>
                  <a:pt x="1919883" y="2046387"/>
                </a:moveTo>
                <a:lnTo>
                  <a:pt x="1934766" y="2061269"/>
                </a:lnTo>
                <a:lnTo>
                  <a:pt x="1957090" y="2061269"/>
                </a:lnTo>
                <a:lnTo>
                  <a:pt x="1949649" y="2053828"/>
                </a:lnTo>
                <a:lnTo>
                  <a:pt x="1934766" y="2053828"/>
                </a:lnTo>
                <a:close/>
                <a:moveTo>
                  <a:pt x="1473399" y="2046387"/>
                </a:moveTo>
                <a:lnTo>
                  <a:pt x="1473399" y="2053828"/>
                </a:lnTo>
                <a:lnTo>
                  <a:pt x="1480840" y="2061269"/>
                </a:lnTo>
                <a:close/>
                <a:moveTo>
                  <a:pt x="1726407" y="2038945"/>
                </a:moveTo>
                <a:cubicBezTo>
                  <a:pt x="1721445" y="2038945"/>
                  <a:pt x="1718965" y="2040185"/>
                  <a:pt x="1718965" y="2042666"/>
                </a:cubicBezTo>
                <a:cubicBezTo>
                  <a:pt x="1718965" y="2045147"/>
                  <a:pt x="1721445" y="2046387"/>
                  <a:pt x="1726407" y="2046387"/>
                </a:cubicBezTo>
                <a:close/>
                <a:moveTo>
                  <a:pt x="5543847" y="2031504"/>
                </a:moveTo>
                <a:lnTo>
                  <a:pt x="5543847" y="2053828"/>
                </a:lnTo>
                <a:lnTo>
                  <a:pt x="5543847" y="2061269"/>
                </a:lnTo>
                <a:cubicBezTo>
                  <a:pt x="5543847" y="2066230"/>
                  <a:pt x="5553769" y="2068711"/>
                  <a:pt x="5573613" y="2068711"/>
                </a:cubicBezTo>
                <a:cubicBezTo>
                  <a:pt x="5578574" y="2068711"/>
                  <a:pt x="5583535" y="2068711"/>
                  <a:pt x="5588496" y="2068711"/>
                </a:cubicBezTo>
                <a:cubicBezTo>
                  <a:pt x="5593457" y="2068711"/>
                  <a:pt x="5598417" y="2068711"/>
                  <a:pt x="5603379" y="2068711"/>
                </a:cubicBezTo>
                <a:cubicBezTo>
                  <a:pt x="5613300" y="2068711"/>
                  <a:pt x="5618261" y="2068711"/>
                  <a:pt x="5618261" y="2068711"/>
                </a:cubicBezTo>
                <a:lnTo>
                  <a:pt x="5610820" y="2061269"/>
                </a:lnTo>
                <a:lnTo>
                  <a:pt x="5603379" y="2061269"/>
                </a:lnTo>
                <a:lnTo>
                  <a:pt x="5595937" y="2061269"/>
                </a:lnTo>
                <a:cubicBezTo>
                  <a:pt x="5595937" y="2056309"/>
                  <a:pt x="5592217" y="2053828"/>
                  <a:pt x="5584775" y="2053828"/>
                </a:cubicBezTo>
                <a:cubicBezTo>
                  <a:pt x="5577334" y="2053828"/>
                  <a:pt x="5572372" y="2051347"/>
                  <a:pt x="5569892" y="2046387"/>
                </a:cubicBezTo>
                <a:cubicBezTo>
                  <a:pt x="5567412" y="2041426"/>
                  <a:pt x="5563692" y="2040185"/>
                  <a:pt x="5558730" y="2042666"/>
                </a:cubicBezTo>
                <a:cubicBezTo>
                  <a:pt x="5553769" y="2045147"/>
                  <a:pt x="5551289" y="2043906"/>
                  <a:pt x="5551289" y="2038945"/>
                </a:cubicBezTo>
                <a:cubicBezTo>
                  <a:pt x="5551289" y="2038945"/>
                  <a:pt x="5550048" y="2037705"/>
                  <a:pt x="5547568" y="2035225"/>
                </a:cubicBezTo>
                <a:cubicBezTo>
                  <a:pt x="5545088" y="2032744"/>
                  <a:pt x="5543847" y="2031504"/>
                  <a:pt x="5543847" y="2031504"/>
                </a:cubicBezTo>
                <a:close/>
                <a:moveTo>
                  <a:pt x="1957090" y="2031504"/>
                </a:moveTo>
                <a:lnTo>
                  <a:pt x="1964532" y="2031504"/>
                </a:lnTo>
                <a:lnTo>
                  <a:pt x="1964532" y="2038945"/>
                </a:lnTo>
                <a:cubicBezTo>
                  <a:pt x="1959571" y="2038945"/>
                  <a:pt x="1957090" y="2036465"/>
                  <a:pt x="1957090" y="2031504"/>
                </a:cubicBezTo>
                <a:close/>
                <a:moveTo>
                  <a:pt x="1689199" y="2031504"/>
                </a:moveTo>
                <a:cubicBezTo>
                  <a:pt x="1689199" y="2031504"/>
                  <a:pt x="1690440" y="2032744"/>
                  <a:pt x="1692920" y="2035225"/>
                </a:cubicBezTo>
                <a:cubicBezTo>
                  <a:pt x="1695401" y="2037705"/>
                  <a:pt x="1696641" y="2037705"/>
                  <a:pt x="1696641" y="2035225"/>
                </a:cubicBezTo>
                <a:cubicBezTo>
                  <a:pt x="1696641" y="2032744"/>
                  <a:pt x="1696641" y="2031504"/>
                  <a:pt x="1696641" y="2031504"/>
                </a:cubicBezTo>
                <a:close/>
                <a:moveTo>
                  <a:pt x="1056680" y="2031504"/>
                </a:moveTo>
                <a:cubicBezTo>
                  <a:pt x="1061641" y="2031504"/>
                  <a:pt x="1069082" y="2033984"/>
                  <a:pt x="1079004" y="2038945"/>
                </a:cubicBezTo>
                <a:cubicBezTo>
                  <a:pt x="1083965" y="2043906"/>
                  <a:pt x="1087686" y="2047627"/>
                  <a:pt x="1090166" y="2050107"/>
                </a:cubicBezTo>
                <a:cubicBezTo>
                  <a:pt x="1092647" y="2052588"/>
                  <a:pt x="1093887" y="2053828"/>
                  <a:pt x="1093887" y="2053828"/>
                </a:cubicBezTo>
                <a:lnTo>
                  <a:pt x="1071562" y="2053828"/>
                </a:lnTo>
                <a:cubicBezTo>
                  <a:pt x="1066602" y="2053828"/>
                  <a:pt x="1061641" y="2052588"/>
                  <a:pt x="1056680" y="2050107"/>
                </a:cubicBezTo>
                <a:cubicBezTo>
                  <a:pt x="1051719" y="2047627"/>
                  <a:pt x="1049239" y="2045147"/>
                  <a:pt x="1049239" y="2042666"/>
                </a:cubicBezTo>
                <a:cubicBezTo>
                  <a:pt x="1049239" y="2040185"/>
                  <a:pt x="1049239" y="2038945"/>
                  <a:pt x="1049239" y="2038945"/>
                </a:cubicBezTo>
                <a:close/>
                <a:moveTo>
                  <a:pt x="6228457" y="2024062"/>
                </a:moveTo>
                <a:lnTo>
                  <a:pt x="6235898" y="2038945"/>
                </a:lnTo>
                <a:lnTo>
                  <a:pt x="6221015" y="2038945"/>
                </a:lnTo>
                <a:cubicBezTo>
                  <a:pt x="6216054" y="2033984"/>
                  <a:pt x="6214815" y="2030264"/>
                  <a:pt x="6217295" y="2027783"/>
                </a:cubicBezTo>
                <a:cubicBezTo>
                  <a:pt x="6219775" y="2025302"/>
                  <a:pt x="6223495" y="2024062"/>
                  <a:pt x="6228457" y="2024062"/>
                </a:cubicBezTo>
                <a:close/>
                <a:moveTo>
                  <a:pt x="5997773" y="2024062"/>
                </a:moveTo>
                <a:cubicBezTo>
                  <a:pt x="5992812" y="2024062"/>
                  <a:pt x="5990332" y="2026543"/>
                  <a:pt x="5990332" y="2031504"/>
                </a:cubicBezTo>
                <a:lnTo>
                  <a:pt x="6027539" y="2046387"/>
                </a:lnTo>
                <a:cubicBezTo>
                  <a:pt x="6032500" y="2046387"/>
                  <a:pt x="6033740" y="2045147"/>
                  <a:pt x="6031260" y="2042666"/>
                </a:cubicBezTo>
                <a:cubicBezTo>
                  <a:pt x="6028779" y="2040185"/>
                  <a:pt x="6023818" y="2037705"/>
                  <a:pt x="6016377" y="2035225"/>
                </a:cubicBezTo>
                <a:cubicBezTo>
                  <a:pt x="6008935" y="2032744"/>
                  <a:pt x="6005215" y="2030264"/>
                  <a:pt x="6005215" y="2027783"/>
                </a:cubicBezTo>
                <a:cubicBezTo>
                  <a:pt x="6005215" y="2025302"/>
                  <a:pt x="6002734" y="2024062"/>
                  <a:pt x="5997773" y="2024062"/>
                </a:cubicBezTo>
                <a:close/>
                <a:moveTo>
                  <a:pt x="5968008" y="2024062"/>
                </a:moveTo>
                <a:lnTo>
                  <a:pt x="5975449" y="2031504"/>
                </a:lnTo>
                <a:cubicBezTo>
                  <a:pt x="5980410" y="2031504"/>
                  <a:pt x="5982890" y="2031504"/>
                  <a:pt x="5982890" y="2031504"/>
                </a:cubicBezTo>
                <a:cubicBezTo>
                  <a:pt x="5982890" y="2031504"/>
                  <a:pt x="5980410" y="2029023"/>
                  <a:pt x="5975449" y="2024062"/>
                </a:cubicBezTo>
                <a:close/>
                <a:moveTo>
                  <a:pt x="4717851" y="2024062"/>
                </a:moveTo>
                <a:lnTo>
                  <a:pt x="4740176" y="2031504"/>
                </a:lnTo>
                <a:lnTo>
                  <a:pt x="4747617" y="2031504"/>
                </a:lnTo>
                <a:lnTo>
                  <a:pt x="4755058" y="2038945"/>
                </a:lnTo>
                <a:cubicBezTo>
                  <a:pt x="4760020" y="2043906"/>
                  <a:pt x="4763740" y="2047627"/>
                  <a:pt x="4766220" y="2050107"/>
                </a:cubicBezTo>
                <a:cubicBezTo>
                  <a:pt x="4768701" y="2052588"/>
                  <a:pt x="4777383" y="2053828"/>
                  <a:pt x="4792265" y="2053828"/>
                </a:cubicBezTo>
                <a:cubicBezTo>
                  <a:pt x="4797227" y="2053828"/>
                  <a:pt x="4802187" y="2053828"/>
                  <a:pt x="4807148" y="2053828"/>
                </a:cubicBezTo>
                <a:cubicBezTo>
                  <a:pt x="4812109" y="2053828"/>
                  <a:pt x="4814590" y="2053828"/>
                  <a:pt x="4814590" y="2053828"/>
                </a:cubicBezTo>
                <a:cubicBezTo>
                  <a:pt x="4819551" y="2058789"/>
                  <a:pt x="4822031" y="2060029"/>
                  <a:pt x="4822031" y="2057549"/>
                </a:cubicBezTo>
                <a:cubicBezTo>
                  <a:pt x="4822031" y="2055068"/>
                  <a:pt x="4826992" y="2056309"/>
                  <a:pt x="4836914" y="2061269"/>
                </a:cubicBezTo>
                <a:cubicBezTo>
                  <a:pt x="4841875" y="2061269"/>
                  <a:pt x="4848076" y="2062509"/>
                  <a:pt x="4855517" y="2064990"/>
                </a:cubicBezTo>
                <a:cubicBezTo>
                  <a:pt x="4862959" y="2067471"/>
                  <a:pt x="4869160" y="2068711"/>
                  <a:pt x="4874121" y="2068711"/>
                </a:cubicBezTo>
                <a:lnTo>
                  <a:pt x="4881562" y="2068711"/>
                </a:lnTo>
                <a:cubicBezTo>
                  <a:pt x="4876601" y="2063750"/>
                  <a:pt x="4881562" y="2061269"/>
                  <a:pt x="4896445" y="2061269"/>
                </a:cubicBezTo>
                <a:lnTo>
                  <a:pt x="4911328" y="2061269"/>
                </a:lnTo>
                <a:cubicBezTo>
                  <a:pt x="4911328" y="2056309"/>
                  <a:pt x="4908848" y="2053828"/>
                  <a:pt x="4903886" y="2053828"/>
                </a:cubicBezTo>
                <a:cubicBezTo>
                  <a:pt x="4898925" y="2053828"/>
                  <a:pt x="4896445" y="2053828"/>
                  <a:pt x="4896445" y="2053828"/>
                </a:cubicBezTo>
                <a:cubicBezTo>
                  <a:pt x="4891484" y="2053828"/>
                  <a:pt x="4886524" y="2051347"/>
                  <a:pt x="4881562" y="2046387"/>
                </a:cubicBezTo>
                <a:lnTo>
                  <a:pt x="4874121" y="2046387"/>
                </a:lnTo>
                <a:lnTo>
                  <a:pt x="4870400" y="2046387"/>
                </a:lnTo>
                <a:cubicBezTo>
                  <a:pt x="4867920" y="2046387"/>
                  <a:pt x="4866679" y="2046387"/>
                  <a:pt x="4866679" y="2046387"/>
                </a:cubicBezTo>
                <a:cubicBezTo>
                  <a:pt x="4861718" y="2046387"/>
                  <a:pt x="4859238" y="2045147"/>
                  <a:pt x="4859238" y="2042666"/>
                </a:cubicBezTo>
                <a:cubicBezTo>
                  <a:pt x="4859238" y="2040185"/>
                  <a:pt x="4854277" y="2038945"/>
                  <a:pt x="4844355" y="2038945"/>
                </a:cubicBezTo>
                <a:cubicBezTo>
                  <a:pt x="4834434" y="2038945"/>
                  <a:pt x="4829472" y="2040185"/>
                  <a:pt x="4829472" y="2042666"/>
                </a:cubicBezTo>
                <a:cubicBezTo>
                  <a:pt x="4829472" y="2045147"/>
                  <a:pt x="4828232" y="2046387"/>
                  <a:pt x="4825752" y="2046387"/>
                </a:cubicBezTo>
                <a:cubicBezTo>
                  <a:pt x="4823272" y="2046387"/>
                  <a:pt x="4822031" y="2043906"/>
                  <a:pt x="4822031" y="2038945"/>
                </a:cubicBezTo>
                <a:cubicBezTo>
                  <a:pt x="4812109" y="2043906"/>
                  <a:pt x="4797227" y="2043906"/>
                  <a:pt x="4777383" y="2038945"/>
                </a:cubicBezTo>
                <a:cubicBezTo>
                  <a:pt x="4767461" y="2033984"/>
                  <a:pt x="4761259" y="2032744"/>
                  <a:pt x="4758779" y="2035225"/>
                </a:cubicBezTo>
                <a:cubicBezTo>
                  <a:pt x="4756299" y="2037705"/>
                  <a:pt x="4753818" y="2036465"/>
                  <a:pt x="4751338" y="2031504"/>
                </a:cubicBezTo>
                <a:cubicBezTo>
                  <a:pt x="4748858" y="2026543"/>
                  <a:pt x="4742656" y="2024062"/>
                  <a:pt x="4732734" y="2024062"/>
                </a:cubicBezTo>
                <a:cubicBezTo>
                  <a:pt x="4722813" y="2024062"/>
                  <a:pt x="4717851" y="2024062"/>
                  <a:pt x="4717851" y="2024062"/>
                </a:cubicBezTo>
                <a:close/>
                <a:moveTo>
                  <a:pt x="2037085" y="2020342"/>
                </a:moveTo>
                <a:cubicBezTo>
                  <a:pt x="2035845" y="2020342"/>
                  <a:pt x="2033984" y="2021582"/>
                  <a:pt x="2031504" y="2024062"/>
                </a:cubicBezTo>
                <a:lnTo>
                  <a:pt x="2038945" y="2024062"/>
                </a:lnTo>
                <a:cubicBezTo>
                  <a:pt x="2038945" y="2021582"/>
                  <a:pt x="2038325" y="2020342"/>
                  <a:pt x="2037085" y="2020342"/>
                </a:cubicBezTo>
                <a:close/>
                <a:moveTo>
                  <a:pt x="6243340" y="2016621"/>
                </a:moveTo>
                <a:cubicBezTo>
                  <a:pt x="6268144" y="2016621"/>
                  <a:pt x="6280547" y="2021582"/>
                  <a:pt x="6280547" y="2031504"/>
                </a:cubicBezTo>
                <a:lnTo>
                  <a:pt x="6273105" y="2024062"/>
                </a:lnTo>
                <a:cubicBezTo>
                  <a:pt x="6268144" y="2024062"/>
                  <a:pt x="6260702" y="2024062"/>
                  <a:pt x="6250781" y="2024062"/>
                </a:cubicBezTo>
                <a:close/>
                <a:moveTo>
                  <a:pt x="6146601" y="2016621"/>
                </a:moveTo>
                <a:cubicBezTo>
                  <a:pt x="6151563" y="2016621"/>
                  <a:pt x="6156523" y="2016621"/>
                  <a:pt x="6161484" y="2016621"/>
                </a:cubicBezTo>
                <a:lnTo>
                  <a:pt x="6183808" y="2024062"/>
                </a:lnTo>
                <a:cubicBezTo>
                  <a:pt x="6183808" y="2029023"/>
                  <a:pt x="6176367" y="2029023"/>
                  <a:pt x="6161484" y="2024062"/>
                </a:cubicBezTo>
                <a:close/>
                <a:moveTo>
                  <a:pt x="1622227" y="2016621"/>
                </a:moveTo>
                <a:cubicBezTo>
                  <a:pt x="1627187" y="2021582"/>
                  <a:pt x="1634629" y="2024062"/>
                  <a:pt x="1644551" y="2024062"/>
                </a:cubicBezTo>
                <a:cubicBezTo>
                  <a:pt x="1654473" y="2024062"/>
                  <a:pt x="1661914" y="2026543"/>
                  <a:pt x="1666875" y="2031504"/>
                </a:cubicBezTo>
                <a:lnTo>
                  <a:pt x="1681758" y="2038945"/>
                </a:lnTo>
                <a:cubicBezTo>
                  <a:pt x="1676797" y="2024062"/>
                  <a:pt x="1669356" y="2016621"/>
                  <a:pt x="1659434" y="2016621"/>
                </a:cubicBezTo>
                <a:cubicBezTo>
                  <a:pt x="1649512" y="2021582"/>
                  <a:pt x="1644551" y="2021582"/>
                  <a:pt x="1644551" y="2016621"/>
                </a:cubicBezTo>
                <a:cubicBezTo>
                  <a:pt x="1644551" y="2016621"/>
                  <a:pt x="1643310" y="2016621"/>
                  <a:pt x="1640830" y="2016621"/>
                </a:cubicBezTo>
                <a:cubicBezTo>
                  <a:pt x="1638350" y="2016621"/>
                  <a:pt x="1634629" y="2016621"/>
                  <a:pt x="1629668" y="2016621"/>
                </a:cubicBezTo>
                <a:close/>
                <a:moveTo>
                  <a:pt x="5661422" y="2015133"/>
                </a:moveTo>
                <a:lnTo>
                  <a:pt x="5670351" y="2016621"/>
                </a:lnTo>
                <a:lnTo>
                  <a:pt x="5662910" y="2016621"/>
                </a:lnTo>
                <a:close/>
                <a:moveTo>
                  <a:pt x="5655468" y="2009180"/>
                </a:moveTo>
                <a:lnTo>
                  <a:pt x="5661422" y="2015133"/>
                </a:lnTo>
                <a:lnTo>
                  <a:pt x="5659189" y="2014761"/>
                </a:lnTo>
                <a:cubicBezTo>
                  <a:pt x="5656709" y="2013521"/>
                  <a:pt x="5655468" y="2011660"/>
                  <a:pt x="5655468" y="2009180"/>
                </a:cubicBezTo>
                <a:close/>
                <a:moveTo>
                  <a:pt x="5625703" y="2009180"/>
                </a:moveTo>
                <a:cubicBezTo>
                  <a:pt x="5625703" y="2009180"/>
                  <a:pt x="5625703" y="2011660"/>
                  <a:pt x="5625703" y="2016621"/>
                </a:cubicBezTo>
                <a:cubicBezTo>
                  <a:pt x="5630664" y="2016621"/>
                  <a:pt x="5633144" y="2016621"/>
                  <a:pt x="5633144" y="2016621"/>
                </a:cubicBezTo>
                <a:lnTo>
                  <a:pt x="5640586" y="2016621"/>
                </a:lnTo>
                <a:cubicBezTo>
                  <a:pt x="5640586" y="2011660"/>
                  <a:pt x="5639345" y="2009180"/>
                  <a:pt x="5636865" y="2009180"/>
                </a:cubicBezTo>
                <a:cubicBezTo>
                  <a:pt x="5634385" y="2009180"/>
                  <a:pt x="5631904" y="2009180"/>
                  <a:pt x="5629424" y="2009180"/>
                </a:cubicBezTo>
                <a:cubicBezTo>
                  <a:pt x="5626943" y="2009180"/>
                  <a:pt x="5625703" y="2009180"/>
                  <a:pt x="5625703" y="2009180"/>
                </a:cubicBezTo>
                <a:close/>
                <a:moveTo>
                  <a:pt x="4769941" y="2009180"/>
                </a:moveTo>
                <a:cubicBezTo>
                  <a:pt x="4764980" y="2009180"/>
                  <a:pt x="4762500" y="2011660"/>
                  <a:pt x="4762500" y="2016621"/>
                </a:cubicBezTo>
                <a:cubicBezTo>
                  <a:pt x="4762500" y="2016621"/>
                  <a:pt x="4764980" y="2016621"/>
                  <a:pt x="4769941" y="2016621"/>
                </a:cubicBezTo>
                <a:close/>
                <a:moveTo>
                  <a:pt x="6570761" y="2001738"/>
                </a:moveTo>
                <a:lnTo>
                  <a:pt x="6585644" y="2009180"/>
                </a:lnTo>
                <a:lnTo>
                  <a:pt x="6578203" y="2009180"/>
                </a:lnTo>
                <a:cubicBezTo>
                  <a:pt x="6573241" y="2004219"/>
                  <a:pt x="6570761" y="2001738"/>
                  <a:pt x="6570761" y="2001738"/>
                </a:cubicBezTo>
                <a:close/>
                <a:moveTo>
                  <a:pt x="6191250" y="2001738"/>
                </a:moveTo>
                <a:cubicBezTo>
                  <a:pt x="6196211" y="2001738"/>
                  <a:pt x="6198691" y="2004219"/>
                  <a:pt x="6198691" y="2009180"/>
                </a:cubicBezTo>
                <a:lnTo>
                  <a:pt x="6191250" y="2009180"/>
                </a:lnTo>
                <a:cubicBezTo>
                  <a:pt x="6186288" y="2004219"/>
                  <a:pt x="6186288" y="2001738"/>
                  <a:pt x="6191250" y="2001738"/>
                </a:cubicBezTo>
                <a:close/>
                <a:moveTo>
                  <a:pt x="1927324" y="2001738"/>
                </a:moveTo>
                <a:cubicBezTo>
                  <a:pt x="1932285" y="2001738"/>
                  <a:pt x="1934766" y="2002978"/>
                  <a:pt x="1934766" y="2005459"/>
                </a:cubicBezTo>
                <a:cubicBezTo>
                  <a:pt x="1934766" y="2007940"/>
                  <a:pt x="1932285" y="2009180"/>
                  <a:pt x="1927324" y="2009180"/>
                </a:cubicBezTo>
                <a:lnTo>
                  <a:pt x="1934766" y="2024062"/>
                </a:lnTo>
                <a:lnTo>
                  <a:pt x="1949649" y="2031504"/>
                </a:lnTo>
                <a:cubicBezTo>
                  <a:pt x="1949649" y="2036465"/>
                  <a:pt x="1952129" y="2040185"/>
                  <a:pt x="1957090" y="2042666"/>
                </a:cubicBezTo>
                <a:cubicBezTo>
                  <a:pt x="1962051" y="2045147"/>
                  <a:pt x="1969492" y="2046387"/>
                  <a:pt x="1979414" y="2046387"/>
                </a:cubicBezTo>
                <a:cubicBezTo>
                  <a:pt x="1984375" y="2046387"/>
                  <a:pt x="1988096" y="2047627"/>
                  <a:pt x="1990576" y="2050107"/>
                </a:cubicBezTo>
                <a:cubicBezTo>
                  <a:pt x="1993056" y="2052588"/>
                  <a:pt x="1996777" y="2053828"/>
                  <a:pt x="2001738" y="2053828"/>
                </a:cubicBezTo>
                <a:lnTo>
                  <a:pt x="2009180" y="2053828"/>
                </a:lnTo>
                <a:cubicBezTo>
                  <a:pt x="2014141" y="2048867"/>
                  <a:pt x="2017861" y="2047627"/>
                  <a:pt x="2020342" y="2050107"/>
                </a:cubicBezTo>
                <a:cubicBezTo>
                  <a:pt x="2022823" y="2052588"/>
                  <a:pt x="2027783" y="2053828"/>
                  <a:pt x="2035225" y="2053828"/>
                </a:cubicBezTo>
                <a:cubicBezTo>
                  <a:pt x="2042666" y="2053828"/>
                  <a:pt x="2046387" y="2053828"/>
                  <a:pt x="2046387" y="2053828"/>
                </a:cubicBezTo>
                <a:lnTo>
                  <a:pt x="2038945" y="2061269"/>
                </a:lnTo>
                <a:lnTo>
                  <a:pt x="2031504" y="2068711"/>
                </a:lnTo>
                <a:cubicBezTo>
                  <a:pt x="2036465" y="2068711"/>
                  <a:pt x="2038945" y="2071192"/>
                  <a:pt x="2038945" y="2076152"/>
                </a:cubicBezTo>
                <a:cubicBezTo>
                  <a:pt x="2038945" y="2081113"/>
                  <a:pt x="2043906" y="2086074"/>
                  <a:pt x="2053828" y="2091035"/>
                </a:cubicBezTo>
                <a:cubicBezTo>
                  <a:pt x="2043906" y="2091035"/>
                  <a:pt x="2038945" y="2092275"/>
                  <a:pt x="2038945" y="2094756"/>
                </a:cubicBezTo>
                <a:cubicBezTo>
                  <a:pt x="2038945" y="2097236"/>
                  <a:pt x="2043906" y="2098476"/>
                  <a:pt x="2053828" y="2098476"/>
                </a:cubicBezTo>
                <a:cubicBezTo>
                  <a:pt x="2053828" y="2103437"/>
                  <a:pt x="2056309" y="2105918"/>
                  <a:pt x="2061270" y="2105918"/>
                </a:cubicBezTo>
                <a:cubicBezTo>
                  <a:pt x="2061270" y="2105918"/>
                  <a:pt x="2063750" y="2107158"/>
                  <a:pt x="2068711" y="2109639"/>
                </a:cubicBezTo>
                <a:cubicBezTo>
                  <a:pt x="2073672" y="2112119"/>
                  <a:pt x="2081113" y="2113359"/>
                  <a:pt x="2091035" y="2113359"/>
                </a:cubicBezTo>
                <a:cubicBezTo>
                  <a:pt x="2095996" y="2113359"/>
                  <a:pt x="2100957" y="2114599"/>
                  <a:pt x="2105918" y="2117080"/>
                </a:cubicBezTo>
                <a:cubicBezTo>
                  <a:pt x="2110879" y="2119561"/>
                  <a:pt x="2115840" y="2120801"/>
                  <a:pt x="2120801" y="2120801"/>
                </a:cubicBezTo>
                <a:cubicBezTo>
                  <a:pt x="2125761" y="2135684"/>
                  <a:pt x="2133203" y="2138164"/>
                  <a:pt x="2143125" y="2128242"/>
                </a:cubicBezTo>
                <a:cubicBezTo>
                  <a:pt x="2148086" y="2128242"/>
                  <a:pt x="2151807" y="2129482"/>
                  <a:pt x="2154287" y="2131963"/>
                </a:cubicBezTo>
                <a:cubicBezTo>
                  <a:pt x="2156768" y="2134443"/>
                  <a:pt x="2160489" y="2133203"/>
                  <a:pt x="2165449" y="2128242"/>
                </a:cubicBezTo>
                <a:cubicBezTo>
                  <a:pt x="2170410" y="2128242"/>
                  <a:pt x="2174131" y="2129482"/>
                  <a:pt x="2176611" y="2131963"/>
                </a:cubicBezTo>
                <a:cubicBezTo>
                  <a:pt x="2179092" y="2134443"/>
                  <a:pt x="2180332" y="2135684"/>
                  <a:pt x="2180332" y="2135684"/>
                </a:cubicBezTo>
                <a:cubicBezTo>
                  <a:pt x="2190254" y="2140644"/>
                  <a:pt x="2197696" y="2143125"/>
                  <a:pt x="2202656" y="2143125"/>
                </a:cubicBezTo>
                <a:lnTo>
                  <a:pt x="2202656" y="2135684"/>
                </a:lnTo>
                <a:cubicBezTo>
                  <a:pt x="2197696" y="2135684"/>
                  <a:pt x="2185293" y="2131963"/>
                  <a:pt x="2165449" y="2124521"/>
                </a:cubicBezTo>
                <a:cubicBezTo>
                  <a:pt x="2145606" y="2117080"/>
                  <a:pt x="2133203" y="2110879"/>
                  <a:pt x="2128242" y="2105918"/>
                </a:cubicBezTo>
                <a:lnTo>
                  <a:pt x="2120801" y="2105918"/>
                </a:lnTo>
                <a:cubicBezTo>
                  <a:pt x="2120801" y="2110879"/>
                  <a:pt x="2113360" y="2110879"/>
                  <a:pt x="2098476" y="2105918"/>
                </a:cubicBezTo>
                <a:cubicBezTo>
                  <a:pt x="2098476" y="2105918"/>
                  <a:pt x="2095996" y="2104678"/>
                  <a:pt x="2091035" y="2102197"/>
                </a:cubicBezTo>
                <a:cubicBezTo>
                  <a:pt x="2086075" y="2099717"/>
                  <a:pt x="2083594" y="2098476"/>
                  <a:pt x="2083594" y="2098476"/>
                </a:cubicBezTo>
                <a:cubicBezTo>
                  <a:pt x="2083594" y="2098476"/>
                  <a:pt x="2081113" y="2097236"/>
                  <a:pt x="2076152" y="2094756"/>
                </a:cubicBezTo>
                <a:cubicBezTo>
                  <a:pt x="2071192" y="2092275"/>
                  <a:pt x="2068711" y="2088554"/>
                  <a:pt x="2068711" y="2083594"/>
                </a:cubicBezTo>
                <a:lnTo>
                  <a:pt x="2068711" y="2076152"/>
                </a:lnTo>
                <a:cubicBezTo>
                  <a:pt x="2078633" y="2076152"/>
                  <a:pt x="2088555" y="2078633"/>
                  <a:pt x="2098476" y="2083594"/>
                </a:cubicBezTo>
                <a:cubicBezTo>
                  <a:pt x="2123281" y="2088554"/>
                  <a:pt x="2143125" y="2095996"/>
                  <a:pt x="2158008" y="2105918"/>
                </a:cubicBezTo>
                <a:cubicBezTo>
                  <a:pt x="2162969" y="2110879"/>
                  <a:pt x="2169170" y="2113359"/>
                  <a:pt x="2176611" y="2113359"/>
                </a:cubicBezTo>
                <a:cubicBezTo>
                  <a:pt x="2184053" y="2113359"/>
                  <a:pt x="2190254" y="2113359"/>
                  <a:pt x="2195215" y="2113359"/>
                </a:cubicBezTo>
                <a:lnTo>
                  <a:pt x="2202656" y="2113359"/>
                </a:lnTo>
                <a:cubicBezTo>
                  <a:pt x="2202656" y="2108399"/>
                  <a:pt x="2200175" y="2105918"/>
                  <a:pt x="2195215" y="2105918"/>
                </a:cubicBezTo>
                <a:cubicBezTo>
                  <a:pt x="2190254" y="2105918"/>
                  <a:pt x="2177851" y="2103437"/>
                  <a:pt x="2158008" y="2098476"/>
                </a:cubicBezTo>
                <a:lnTo>
                  <a:pt x="2135684" y="2083594"/>
                </a:lnTo>
                <a:cubicBezTo>
                  <a:pt x="2135684" y="2078633"/>
                  <a:pt x="2136924" y="2076152"/>
                  <a:pt x="2139404" y="2076152"/>
                </a:cubicBezTo>
                <a:cubicBezTo>
                  <a:pt x="2141885" y="2076152"/>
                  <a:pt x="2143125" y="2078633"/>
                  <a:pt x="2143125" y="2083594"/>
                </a:cubicBezTo>
                <a:lnTo>
                  <a:pt x="2150566" y="2083594"/>
                </a:lnTo>
                <a:lnTo>
                  <a:pt x="2165449" y="2083594"/>
                </a:lnTo>
                <a:cubicBezTo>
                  <a:pt x="2170410" y="2088554"/>
                  <a:pt x="2174131" y="2088554"/>
                  <a:pt x="2176611" y="2083594"/>
                </a:cubicBezTo>
                <a:cubicBezTo>
                  <a:pt x="2179092" y="2078633"/>
                  <a:pt x="2182813" y="2078633"/>
                  <a:pt x="2187774" y="2083594"/>
                </a:cubicBezTo>
                <a:lnTo>
                  <a:pt x="2195215" y="2091035"/>
                </a:lnTo>
                <a:lnTo>
                  <a:pt x="2187774" y="2091035"/>
                </a:lnTo>
                <a:lnTo>
                  <a:pt x="2180332" y="2091035"/>
                </a:lnTo>
                <a:cubicBezTo>
                  <a:pt x="2180332" y="2091035"/>
                  <a:pt x="2182813" y="2092275"/>
                  <a:pt x="2187774" y="2094756"/>
                </a:cubicBezTo>
                <a:cubicBezTo>
                  <a:pt x="2192734" y="2097236"/>
                  <a:pt x="2197696" y="2098476"/>
                  <a:pt x="2202656" y="2098476"/>
                </a:cubicBezTo>
                <a:lnTo>
                  <a:pt x="2217539" y="2098476"/>
                </a:lnTo>
                <a:lnTo>
                  <a:pt x="2232422" y="2105918"/>
                </a:lnTo>
                <a:cubicBezTo>
                  <a:pt x="2237383" y="2105918"/>
                  <a:pt x="2242344" y="2107158"/>
                  <a:pt x="2247305" y="2109639"/>
                </a:cubicBezTo>
                <a:cubicBezTo>
                  <a:pt x="2252265" y="2112119"/>
                  <a:pt x="2254746" y="2113359"/>
                  <a:pt x="2254746" y="2113359"/>
                </a:cubicBezTo>
                <a:cubicBezTo>
                  <a:pt x="2254746" y="2113359"/>
                  <a:pt x="2258467" y="2115840"/>
                  <a:pt x="2265908" y="2120801"/>
                </a:cubicBezTo>
                <a:cubicBezTo>
                  <a:pt x="2273350" y="2125761"/>
                  <a:pt x="2278310" y="2127002"/>
                  <a:pt x="2280791" y="2124521"/>
                </a:cubicBezTo>
                <a:cubicBezTo>
                  <a:pt x="2283272" y="2122041"/>
                  <a:pt x="2285752" y="2122041"/>
                  <a:pt x="2288232" y="2124521"/>
                </a:cubicBezTo>
                <a:cubicBezTo>
                  <a:pt x="2290713" y="2127002"/>
                  <a:pt x="2294434" y="2129482"/>
                  <a:pt x="2299394" y="2131963"/>
                </a:cubicBezTo>
                <a:cubicBezTo>
                  <a:pt x="2304355" y="2134443"/>
                  <a:pt x="2305596" y="2133203"/>
                  <a:pt x="2303115" y="2128242"/>
                </a:cubicBezTo>
                <a:cubicBezTo>
                  <a:pt x="2300635" y="2123281"/>
                  <a:pt x="2304355" y="2120801"/>
                  <a:pt x="2314277" y="2120801"/>
                </a:cubicBezTo>
                <a:cubicBezTo>
                  <a:pt x="2324199" y="2120801"/>
                  <a:pt x="2329160" y="2120801"/>
                  <a:pt x="2329160" y="2120801"/>
                </a:cubicBezTo>
                <a:lnTo>
                  <a:pt x="2277070" y="2105918"/>
                </a:lnTo>
                <a:cubicBezTo>
                  <a:pt x="2272109" y="2100957"/>
                  <a:pt x="2268389" y="2098476"/>
                  <a:pt x="2265908" y="2098476"/>
                </a:cubicBezTo>
                <a:cubicBezTo>
                  <a:pt x="2263427" y="2098476"/>
                  <a:pt x="2262187" y="2098476"/>
                  <a:pt x="2262187" y="2098476"/>
                </a:cubicBezTo>
                <a:cubicBezTo>
                  <a:pt x="2262187" y="2098476"/>
                  <a:pt x="2254746" y="2098476"/>
                  <a:pt x="2239863" y="2098476"/>
                </a:cubicBezTo>
                <a:lnTo>
                  <a:pt x="2217539" y="2091035"/>
                </a:lnTo>
                <a:lnTo>
                  <a:pt x="2202656" y="2083594"/>
                </a:lnTo>
                <a:lnTo>
                  <a:pt x="2195215" y="2076152"/>
                </a:lnTo>
                <a:cubicBezTo>
                  <a:pt x="2195215" y="2076152"/>
                  <a:pt x="2189013" y="2073672"/>
                  <a:pt x="2176611" y="2068711"/>
                </a:cubicBezTo>
                <a:cubicBezTo>
                  <a:pt x="2164209" y="2063750"/>
                  <a:pt x="2153047" y="2061269"/>
                  <a:pt x="2143125" y="2061269"/>
                </a:cubicBezTo>
                <a:cubicBezTo>
                  <a:pt x="2138164" y="2061269"/>
                  <a:pt x="2135684" y="2061269"/>
                  <a:pt x="2135684" y="2061269"/>
                </a:cubicBezTo>
                <a:lnTo>
                  <a:pt x="2128242" y="2046387"/>
                </a:lnTo>
                <a:cubicBezTo>
                  <a:pt x="2123281" y="2046387"/>
                  <a:pt x="2119561" y="2045147"/>
                  <a:pt x="2117080" y="2042666"/>
                </a:cubicBezTo>
                <a:cubicBezTo>
                  <a:pt x="2114600" y="2040185"/>
                  <a:pt x="2109639" y="2038945"/>
                  <a:pt x="2102197" y="2038945"/>
                </a:cubicBezTo>
                <a:cubicBezTo>
                  <a:pt x="2094756" y="2038945"/>
                  <a:pt x="2089795" y="2038945"/>
                  <a:pt x="2087314" y="2038945"/>
                </a:cubicBezTo>
                <a:cubicBezTo>
                  <a:pt x="2084834" y="2038945"/>
                  <a:pt x="2081113" y="2038945"/>
                  <a:pt x="2076152" y="2038945"/>
                </a:cubicBezTo>
                <a:cubicBezTo>
                  <a:pt x="2061270" y="2029023"/>
                  <a:pt x="2046387" y="2026543"/>
                  <a:pt x="2031504" y="2031504"/>
                </a:cubicBezTo>
                <a:cubicBezTo>
                  <a:pt x="2026543" y="2031504"/>
                  <a:pt x="2022823" y="2029023"/>
                  <a:pt x="2020342" y="2024062"/>
                </a:cubicBezTo>
                <a:cubicBezTo>
                  <a:pt x="2017861" y="2019102"/>
                  <a:pt x="2014141" y="2017861"/>
                  <a:pt x="2009180" y="2020342"/>
                </a:cubicBezTo>
                <a:cubicBezTo>
                  <a:pt x="2004219" y="2022822"/>
                  <a:pt x="1999258" y="2021582"/>
                  <a:pt x="1994297" y="2016621"/>
                </a:cubicBezTo>
                <a:cubicBezTo>
                  <a:pt x="1989336" y="2011660"/>
                  <a:pt x="1983135" y="2009180"/>
                  <a:pt x="1975693" y="2009180"/>
                </a:cubicBezTo>
                <a:cubicBezTo>
                  <a:pt x="1968252" y="2009180"/>
                  <a:pt x="1960811" y="2007940"/>
                  <a:pt x="1953369" y="2005459"/>
                </a:cubicBezTo>
                <a:cubicBezTo>
                  <a:pt x="1945928" y="2002978"/>
                  <a:pt x="1939727" y="2001738"/>
                  <a:pt x="1934766" y="2001738"/>
                </a:cubicBezTo>
                <a:close/>
                <a:moveTo>
                  <a:pt x="863203" y="2001738"/>
                </a:moveTo>
                <a:cubicBezTo>
                  <a:pt x="863203" y="2001738"/>
                  <a:pt x="866924" y="2004219"/>
                  <a:pt x="874365" y="2009180"/>
                </a:cubicBezTo>
                <a:cubicBezTo>
                  <a:pt x="881807" y="2014140"/>
                  <a:pt x="888008" y="2019102"/>
                  <a:pt x="892969" y="2024062"/>
                </a:cubicBezTo>
                <a:lnTo>
                  <a:pt x="907852" y="2031504"/>
                </a:lnTo>
                <a:cubicBezTo>
                  <a:pt x="897930" y="2031504"/>
                  <a:pt x="892969" y="2031504"/>
                  <a:pt x="892969" y="2031504"/>
                </a:cubicBezTo>
                <a:close/>
                <a:moveTo>
                  <a:pt x="6555879" y="1994297"/>
                </a:moveTo>
                <a:cubicBezTo>
                  <a:pt x="6560839" y="1994297"/>
                  <a:pt x="6563320" y="1996777"/>
                  <a:pt x="6563320" y="2001738"/>
                </a:cubicBezTo>
                <a:cubicBezTo>
                  <a:pt x="6558359" y="2001738"/>
                  <a:pt x="6553399" y="2001738"/>
                  <a:pt x="6548437" y="2001738"/>
                </a:cubicBezTo>
                <a:close/>
                <a:moveTo>
                  <a:pt x="6168926" y="1994297"/>
                </a:moveTo>
                <a:lnTo>
                  <a:pt x="6176367" y="2001738"/>
                </a:lnTo>
                <a:lnTo>
                  <a:pt x="6168926" y="2001738"/>
                </a:lnTo>
                <a:cubicBezTo>
                  <a:pt x="6168926" y="1996777"/>
                  <a:pt x="6168926" y="1994297"/>
                  <a:pt x="6168926" y="1994297"/>
                </a:cubicBezTo>
                <a:close/>
                <a:moveTo>
                  <a:pt x="6109394" y="1994297"/>
                </a:moveTo>
                <a:cubicBezTo>
                  <a:pt x="6109394" y="1999258"/>
                  <a:pt x="6111874" y="2001738"/>
                  <a:pt x="6116836" y="2001738"/>
                </a:cubicBezTo>
                <a:lnTo>
                  <a:pt x="6124277" y="1994297"/>
                </a:lnTo>
                <a:close/>
                <a:moveTo>
                  <a:pt x="5625703" y="1994297"/>
                </a:moveTo>
                <a:cubicBezTo>
                  <a:pt x="5625703" y="1994297"/>
                  <a:pt x="5626943" y="1995537"/>
                  <a:pt x="5629424" y="1998017"/>
                </a:cubicBezTo>
                <a:cubicBezTo>
                  <a:pt x="5631904" y="2000498"/>
                  <a:pt x="5635624" y="2001738"/>
                  <a:pt x="5640586" y="2001738"/>
                </a:cubicBezTo>
                <a:cubicBezTo>
                  <a:pt x="5645547" y="2006699"/>
                  <a:pt x="5649268" y="2011660"/>
                  <a:pt x="5651748" y="2016621"/>
                </a:cubicBezTo>
                <a:cubicBezTo>
                  <a:pt x="5654228" y="2021582"/>
                  <a:pt x="5657949" y="2024062"/>
                  <a:pt x="5662910" y="2024062"/>
                </a:cubicBezTo>
                <a:cubicBezTo>
                  <a:pt x="5667871" y="2024062"/>
                  <a:pt x="5671592" y="2024062"/>
                  <a:pt x="5674072" y="2024062"/>
                </a:cubicBezTo>
                <a:cubicBezTo>
                  <a:pt x="5676552" y="2024062"/>
                  <a:pt x="5677793" y="2026543"/>
                  <a:pt x="5677793" y="2031504"/>
                </a:cubicBezTo>
                <a:lnTo>
                  <a:pt x="5685234" y="2031504"/>
                </a:lnTo>
                <a:lnTo>
                  <a:pt x="5670351" y="2016621"/>
                </a:lnTo>
                <a:lnTo>
                  <a:pt x="5677793" y="2016621"/>
                </a:lnTo>
                <a:lnTo>
                  <a:pt x="5715000" y="2024062"/>
                </a:lnTo>
                <a:cubicBezTo>
                  <a:pt x="5729883" y="2029023"/>
                  <a:pt x="5744765" y="2033984"/>
                  <a:pt x="5759648" y="2038945"/>
                </a:cubicBezTo>
                <a:cubicBezTo>
                  <a:pt x="5789414" y="2048867"/>
                  <a:pt x="5809258" y="2053828"/>
                  <a:pt x="5819179" y="2053828"/>
                </a:cubicBezTo>
                <a:cubicBezTo>
                  <a:pt x="5824141" y="2053828"/>
                  <a:pt x="5826621" y="2055068"/>
                  <a:pt x="5826621" y="2057549"/>
                </a:cubicBezTo>
                <a:cubicBezTo>
                  <a:pt x="5826621" y="2060029"/>
                  <a:pt x="5832822" y="2062509"/>
                  <a:pt x="5845224" y="2064990"/>
                </a:cubicBezTo>
                <a:cubicBezTo>
                  <a:pt x="5857627" y="2067471"/>
                  <a:pt x="5867549" y="2069951"/>
                  <a:pt x="5874990" y="2072432"/>
                </a:cubicBezTo>
                <a:cubicBezTo>
                  <a:pt x="5882431" y="2074912"/>
                  <a:pt x="5889873" y="2074912"/>
                  <a:pt x="5897314" y="2072432"/>
                </a:cubicBezTo>
                <a:cubicBezTo>
                  <a:pt x="5904756" y="2069951"/>
                  <a:pt x="5908476" y="2068711"/>
                  <a:pt x="5908476" y="2068711"/>
                </a:cubicBezTo>
                <a:cubicBezTo>
                  <a:pt x="5918398" y="2068711"/>
                  <a:pt x="5918398" y="2066230"/>
                  <a:pt x="5908476" y="2061269"/>
                </a:cubicBezTo>
                <a:cubicBezTo>
                  <a:pt x="5903515" y="2061269"/>
                  <a:pt x="5898555" y="2058789"/>
                  <a:pt x="5893593" y="2053828"/>
                </a:cubicBezTo>
                <a:cubicBezTo>
                  <a:pt x="5883672" y="2053828"/>
                  <a:pt x="5876231" y="2052588"/>
                  <a:pt x="5871269" y="2050107"/>
                </a:cubicBezTo>
                <a:cubicBezTo>
                  <a:pt x="5866308" y="2047627"/>
                  <a:pt x="5862587" y="2046387"/>
                  <a:pt x="5860107" y="2046387"/>
                </a:cubicBezTo>
                <a:cubicBezTo>
                  <a:pt x="5857627" y="2046387"/>
                  <a:pt x="5853906" y="2045147"/>
                  <a:pt x="5848945" y="2042666"/>
                </a:cubicBezTo>
                <a:cubicBezTo>
                  <a:pt x="5843984" y="2040185"/>
                  <a:pt x="5839024" y="2038945"/>
                  <a:pt x="5834062" y="2038945"/>
                </a:cubicBezTo>
                <a:cubicBezTo>
                  <a:pt x="5804297" y="2038945"/>
                  <a:pt x="5789414" y="2036465"/>
                  <a:pt x="5789414" y="2031504"/>
                </a:cubicBezTo>
                <a:lnTo>
                  <a:pt x="5789414" y="2024062"/>
                </a:lnTo>
                <a:cubicBezTo>
                  <a:pt x="5789414" y="2024062"/>
                  <a:pt x="5786934" y="2024062"/>
                  <a:pt x="5781972" y="2024062"/>
                </a:cubicBezTo>
                <a:lnTo>
                  <a:pt x="5767090" y="2024062"/>
                </a:lnTo>
                <a:cubicBezTo>
                  <a:pt x="5762128" y="2024062"/>
                  <a:pt x="5757168" y="2022822"/>
                  <a:pt x="5752207" y="2020342"/>
                </a:cubicBezTo>
                <a:cubicBezTo>
                  <a:pt x="5747245" y="2017861"/>
                  <a:pt x="5743525" y="2016621"/>
                  <a:pt x="5741045" y="2016621"/>
                </a:cubicBezTo>
                <a:cubicBezTo>
                  <a:pt x="5738565" y="2016621"/>
                  <a:pt x="5736083" y="2016621"/>
                  <a:pt x="5733603" y="2016621"/>
                </a:cubicBezTo>
                <a:cubicBezTo>
                  <a:pt x="5731123" y="2016621"/>
                  <a:pt x="5729883" y="2016621"/>
                  <a:pt x="5729883" y="2016621"/>
                </a:cubicBezTo>
                <a:lnTo>
                  <a:pt x="5707558" y="2009180"/>
                </a:lnTo>
                <a:lnTo>
                  <a:pt x="5677793" y="2001738"/>
                </a:lnTo>
                <a:lnTo>
                  <a:pt x="5655468" y="1994297"/>
                </a:lnTo>
                <a:cubicBezTo>
                  <a:pt x="5655468" y="1999258"/>
                  <a:pt x="5650507" y="1999258"/>
                  <a:pt x="5640586" y="1994297"/>
                </a:cubicBezTo>
                <a:close/>
                <a:moveTo>
                  <a:pt x="5335488" y="1994297"/>
                </a:moveTo>
                <a:lnTo>
                  <a:pt x="5372695" y="2009180"/>
                </a:lnTo>
                <a:cubicBezTo>
                  <a:pt x="5372695" y="2004219"/>
                  <a:pt x="5367734" y="2000498"/>
                  <a:pt x="5357812" y="1998017"/>
                </a:cubicBezTo>
                <a:cubicBezTo>
                  <a:pt x="5347891" y="1995537"/>
                  <a:pt x="5340449" y="1994297"/>
                  <a:pt x="5335488" y="1994297"/>
                </a:cubicBezTo>
                <a:close/>
                <a:moveTo>
                  <a:pt x="2425898" y="1994297"/>
                </a:moveTo>
                <a:lnTo>
                  <a:pt x="2433340" y="2001738"/>
                </a:lnTo>
                <a:lnTo>
                  <a:pt x="2433340" y="1994297"/>
                </a:lnTo>
                <a:cubicBezTo>
                  <a:pt x="2433340" y="1994297"/>
                  <a:pt x="2430859" y="1994297"/>
                  <a:pt x="2425898" y="1994297"/>
                </a:cubicBezTo>
                <a:close/>
                <a:moveTo>
                  <a:pt x="1451075" y="1994297"/>
                </a:moveTo>
                <a:lnTo>
                  <a:pt x="1458516" y="1999878"/>
                </a:lnTo>
                <a:cubicBezTo>
                  <a:pt x="1460996" y="2001118"/>
                  <a:pt x="1463477" y="2001738"/>
                  <a:pt x="1465957" y="2001738"/>
                </a:cubicBezTo>
                <a:close/>
                <a:moveTo>
                  <a:pt x="945059" y="1994297"/>
                </a:moveTo>
                <a:lnTo>
                  <a:pt x="959942" y="1994297"/>
                </a:lnTo>
                <a:cubicBezTo>
                  <a:pt x="964903" y="1999258"/>
                  <a:pt x="969863" y="2001738"/>
                  <a:pt x="974824" y="2001738"/>
                </a:cubicBezTo>
                <a:lnTo>
                  <a:pt x="974824" y="2009180"/>
                </a:lnTo>
                <a:cubicBezTo>
                  <a:pt x="964903" y="2004219"/>
                  <a:pt x="958701" y="2001738"/>
                  <a:pt x="956221" y="2001738"/>
                </a:cubicBezTo>
                <a:cubicBezTo>
                  <a:pt x="953741" y="2001738"/>
                  <a:pt x="950020" y="1999258"/>
                  <a:pt x="945059" y="1994297"/>
                </a:cubicBezTo>
                <a:close/>
                <a:moveTo>
                  <a:pt x="6533554" y="1986855"/>
                </a:moveTo>
                <a:lnTo>
                  <a:pt x="6540995" y="1994297"/>
                </a:lnTo>
                <a:lnTo>
                  <a:pt x="6533554" y="1994297"/>
                </a:lnTo>
                <a:close/>
                <a:moveTo>
                  <a:pt x="6094511" y="1986855"/>
                </a:moveTo>
                <a:lnTo>
                  <a:pt x="6094511" y="1994297"/>
                </a:lnTo>
                <a:lnTo>
                  <a:pt x="6101953" y="1994297"/>
                </a:lnTo>
                <a:cubicBezTo>
                  <a:pt x="6101953" y="1994297"/>
                  <a:pt x="6099473" y="1991816"/>
                  <a:pt x="6094511" y="1986855"/>
                </a:cubicBezTo>
                <a:close/>
                <a:moveTo>
                  <a:pt x="6079629" y="1986855"/>
                </a:moveTo>
                <a:cubicBezTo>
                  <a:pt x="6079629" y="1991816"/>
                  <a:pt x="6080869" y="1994297"/>
                  <a:pt x="6083349" y="1994297"/>
                </a:cubicBezTo>
                <a:cubicBezTo>
                  <a:pt x="6085829" y="1994297"/>
                  <a:pt x="6087070" y="1993057"/>
                  <a:pt x="6087070" y="1990576"/>
                </a:cubicBezTo>
                <a:cubicBezTo>
                  <a:pt x="6087070" y="1988095"/>
                  <a:pt x="6084590" y="1986855"/>
                  <a:pt x="6079629" y="1986855"/>
                </a:cubicBezTo>
                <a:close/>
                <a:moveTo>
                  <a:pt x="5863828" y="1986855"/>
                </a:moveTo>
                <a:lnTo>
                  <a:pt x="5871269" y="1994297"/>
                </a:lnTo>
                <a:lnTo>
                  <a:pt x="5893593" y="2001738"/>
                </a:lnTo>
                <a:lnTo>
                  <a:pt x="5901035" y="2001738"/>
                </a:lnTo>
                <a:cubicBezTo>
                  <a:pt x="5901035" y="1996777"/>
                  <a:pt x="5896074" y="1993057"/>
                  <a:pt x="5886152" y="1990576"/>
                </a:cubicBezTo>
                <a:cubicBezTo>
                  <a:pt x="5876231" y="1988095"/>
                  <a:pt x="5868789" y="1986855"/>
                  <a:pt x="5863828" y="1986855"/>
                </a:cubicBezTo>
                <a:close/>
                <a:moveTo>
                  <a:pt x="2038945" y="1986855"/>
                </a:moveTo>
                <a:cubicBezTo>
                  <a:pt x="2038945" y="1986855"/>
                  <a:pt x="2046387" y="1989336"/>
                  <a:pt x="2061270" y="1994297"/>
                </a:cubicBezTo>
                <a:cubicBezTo>
                  <a:pt x="2076152" y="1999258"/>
                  <a:pt x="2088555" y="2004219"/>
                  <a:pt x="2098476" y="2009180"/>
                </a:cubicBezTo>
                <a:lnTo>
                  <a:pt x="2113360" y="2016621"/>
                </a:lnTo>
                <a:cubicBezTo>
                  <a:pt x="2123281" y="2016621"/>
                  <a:pt x="2128242" y="2017861"/>
                  <a:pt x="2128242" y="2020342"/>
                </a:cubicBezTo>
                <a:cubicBezTo>
                  <a:pt x="2128242" y="2022822"/>
                  <a:pt x="2133203" y="2024062"/>
                  <a:pt x="2143125" y="2024062"/>
                </a:cubicBezTo>
                <a:lnTo>
                  <a:pt x="2150566" y="2024062"/>
                </a:lnTo>
                <a:cubicBezTo>
                  <a:pt x="2150566" y="2029023"/>
                  <a:pt x="2155527" y="2031504"/>
                  <a:pt x="2165449" y="2031504"/>
                </a:cubicBezTo>
                <a:cubicBezTo>
                  <a:pt x="2175371" y="2031504"/>
                  <a:pt x="2187774" y="2033984"/>
                  <a:pt x="2202656" y="2038945"/>
                </a:cubicBezTo>
                <a:lnTo>
                  <a:pt x="2217539" y="2038945"/>
                </a:lnTo>
                <a:cubicBezTo>
                  <a:pt x="2212578" y="2033984"/>
                  <a:pt x="2203896" y="2030264"/>
                  <a:pt x="2191494" y="2027783"/>
                </a:cubicBezTo>
                <a:cubicBezTo>
                  <a:pt x="2179092" y="2025302"/>
                  <a:pt x="2167930" y="2021582"/>
                  <a:pt x="2158008" y="2016621"/>
                </a:cubicBezTo>
                <a:cubicBezTo>
                  <a:pt x="2138164" y="2011660"/>
                  <a:pt x="2125761" y="2009180"/>
                  <a:pt x="2120801" y="2009180"/>
                </a:cubicBezTo>
                <a:lnTo>
                  <a:pt x="2113360" y="2009180"/>
                </a:lnTo>
                <a:cubicBezTo>
                  <a:pt x="2118320" y="2009180"/>
                  <a:pt x="2118320" y="2006699"/>
                  <a:pt x="2113360" y="2001738"/>
                </a:cubicBezTo>
                <a:cubicBezTo>
                  <a:pt x="2103437" y="2001738"/>
                  <a:pt x="2088555" y="1999258"/>
                  <a:pt x="2068711" y="1994297"/>
                </a:cubicBezTo>
                <a:cubicBezTo>
                  <a:pt x="2048867" y="1989336"/>
                  <a:pt x="2038945" y="1986855"/>
                  <a:pt x="2038945" y="1986855"/>
                </a:cubicBezTo>
                <a:close/>
                <a:moveTo>
                  <a:pt x="6369843" y="1979414"/>
                </a:moveTo>
                <a:cubicBezTo>
                  <a:pt x="6374805" y="1979414"/>
                  <a:pt x="6377285" y="1979414"/>
                  <a:pt x="6377285" y="1979414"/>
                </a:cubicBezTo>
                <a:cubicBezTo>
                  <a:pt x="6377285" y="1979414"/>
                  <a:pt x="6377285" y="1981895"/>
                  <a:pt x="6377285" y="1986855"/>
                </a:cubicBezTo>
                <a:cubicBezTo>
                  <a:pt x="6377285" y="1986855"/>
                  <a:pt x="6374805" y="1986855"/>
                  <a:pt x="6369843" y="1986855"/>
                </a:cubicBezTo>
                <a:close/>
                <a:moveTo>
                  <a:pt x="5763369" y="1979414"/>
                </a:moveTo>
                <a:cubicBezTo>
                  <a:pt x="5760889" y="1979414"/>
                  <a:pt x="5759648" y="1980654"/>
                  <a:pt x="5759648" y="1983135"/>
                </a:cubicBezTo>
                <a:cubicBezTo>
                  <a:pt x="5759648" y="1985615"/>
                  <a:pt x="5767090" y="1989336"/>
                  <a:pt x="5781972" y="1994297"/>
                </a:cubicBezTo>
                <a:cubicBezTo>
                  <a:pt x="5796855" y="1999258"/>
                  <a:pt x="5806777" y="2001738"/>
                  <a:pt x="5811738" y="2001738"/>
                </a:cubicBezTo>
                <a:cubicBezTo>
                  <a:pt x="5816699" y="2001738"/>
                  <a:pt x="5820420" y="2001738"/>
                  <a:pt x="5822900" y="2001738"/>
                </a:cubicBezTo>
                <a:cubicBezTo>
                  <a:pt x="5825380" y="2001738"/>
                  <a:pt x="5826621" y="2004219"/>
                  <a:pt x="5826621" y="2009180"/>
                </a:cubicBezTo>
                <a:cubicBezTo>
                  <a:pt x="5831582" y="2009180"/>
                  <a:pt x="5845224" y="2012900"/>
                  <a:pt x="5867549" y="2020342"/>
                </a:cubicBezTo>
                <a:cubicBezTo>
                  <a:pt x="5878711" y="2024062"/>
                  <a:pt x="5887703" y="2026853"/>
                  <a:pt x="5894524" y="2028713"/>
                </a:cubicBezTo>
                <a:lnTo>
                  <a:pt x="5899890" y="2029786"/>
                </a:lnTo>
                <a:lnTo>
                  <a:pt x="5897314" y="2025923"/>
                </a:lnTo>
                <a:cubicBezTo>
                  <a:pt x="5897314" y="2024683"/>
                  <a:pt x="5898554" y="2024062"/>
                  <a:pt x="5901035" y="2024062"/>
                </a:cubicBezTo>
                <a:lnTo>
                  <a:pt x="5901035" y="2016621"/>
                </a:lnTo>
                <a:cubicBezTo>
                  <a:pt x="5896074" y="2016621"/>
                  <a:pt x="5893593" y="2016621"/>
                  <a:pt x="5893593" y="2016621"/>
                </a:cubicBezTo>
                <a:cubicBezTo>
                  <a:pt x="5888632" y="2016621"/>
                  <a:pt x="5881191" y="2015381"/>
                  <a:pt x="5871269" y="2012900"/>
                </a:cubicBezTo>
                <a:cubicBezTo>
                  <a:pt x="5861348" y="2010420"/>
                  <a:pt x="5851425" y="2007940"/>
                  <a:pt x="5841504" y="2005459"/>
                </a:cubicBezTo>
                <a:cubicBezTo>
                  <a:pt x="5831582" y="2002978"/>
                  <a:pt x="5824141" y="1999258"/>
                  <a:pt x="5819179" y="1994297"/>
                </a:cubicBezTo>
                <a:lnTo>
                  <a:pt x="5796855" y="1986855"/>
                </a:lnTo>
                <a:cubicBezTo>
                  <a:pt x="5781972" y="1981895"/>
                  <a:pt x="5773290" y="1979414"/>
                  <a:pt x="5770810" y="1979414"/>
                </a:cubicBezTo>
                <a:cubicBezTo>
                  <a:pt x="5768330" y="1979414"/>
                  <a:pt x="5765849" y="1979414"/>
                  <a:pt x="5763369" y="1979414"/>
                </a:cubicBezTo>
                <a:close/>
                <a:moveTo>
                  <a:pt x="5305722" y="1979414"/>
                </a:moveTo>
                <a:lnTo>
                  <a:pt x="5305722" y="1986855"/>
                </a:lnTo>
                <a:cubicBezTo>
                  <a:pt x="5305722" y="1986855"/>
                  <a:pt x="5308202" y="1986855"/>
                  <a:pt x="5313164" y="1986855"/>
                </a:cubicBezTo>
                <a:cubicBezTo>
                  <a:pt x="5313164" y="1981895"/>
                  <a:pt x="5311923" y="1979414"/>
                  <a:pt x="5309443" y="1979414"/>
                </a:cubicBezTo>
                <a:cubicBezTo>
                  <a:pt x="5306963" y="1979414"/>
                  <a:pt x="5305722" y="1979414"/>
                  <a:pt x="5305722" y="1979414"/>
                </a:cubicBezTo>
                <a:close/>
                <a:moveTo>
                  <a:pt x="907852" y="1979414"/>
                </a:moveTo>
                <a:lnTo>
                  <a:pt x="915293" y="1979414"/>
                </a:lnTo>
                <a:cubicBezTo>
                  <a:pt x="915293" y="1984375"/>
                  <a:pt x="912813" y="1986855"/>
                  <a:pt x="907852" y="1986855"/>
                </a:cubicBezTo>
                <a:close/>
                <a:moveTo>
                  <a:pt x="5529895" y="1974763"/>
                </a:moveTo>
                <a:cubicBezTo>
                  <a:pt x="5529275" y="1975383"/>
                  <a:pt x="5528965" y="1976934"/>
                  <a:pt x="5528965" y="1979414"/>
                </a:cubicBezTo>
                <a:cubicBezTo>
                  <a:pt x="5533926" y="1979414"/>
                  <a:pt x="5536406" y="1979414"/>
                  <a:pt x="5536406" y="1979414"/>
                </a:cubicBezTo>
                <a:cubicBezTo>
                  <a:pt x="5536406" y="1979414"/>
                  <a:pt x="5535165" y="1978174"/>
                  <a:pt x="5532685" y="1975693"/>
                </a:cubicBezTo>
                <a:cubicBezTo>
                  <a:pt x="5531445" y="1974453"/>
                  <a:pt x="5530515" y="1974143"/>
                  <a:pt x="5529895" y="1974763"/>
                </a:cubicBezTo>
                <a:close/>
                <a:moveTo>
                  <a:pt x="4159746" y="1971973"/>
                </a:moveTo>
                <a:cubicBezTo>
                  <a:pt x="4159746" y="1971973"/>
                  <a:pt x="4159746" y="1973213"/>
                  <a:pt x="4159746" y="1975693"/>
                </a:cubicBezTo>
                <a:cubicBezTo>
                  <a:pt x="4159746" y="1978174"/>
                  <a:pt x="4162226" y="1979414"/>
                  <a:pt x="4167188" y="1979414"/>
                </a:cubicBezTo>
                <a:cubicBezTo>
                  <a:pt x="4172149" y="1979414"/>
                  <a:pt x="4174629" y="1979414"/>
                  <a:pt x="4174629" y="1979414"/>
                </a:cubicBezTo>
                <a:lnTo>
                  <a:pt x="4167188" y="1971973"/>
                </a:lnTo>
                <a:cubicBezTo>
                  <a:pt x="4162226" y="1971973"/>
                  <a:pt x="4159746" y="1971973"/>
                  <a:pt x="4159746" y="1971973"/>
                </a:cubicBezTo>
                <a:close/>
                <a:moveTo>
                  <a:pt x="1785938" y="1971973"/>
                </a:moveTo>
                <a:cubicBezTo>
                  <a:pt x="1790898" y="1971973"/>
                  <a:pt x="1798340" y="1973213"/>
                  <a:pt x="1808262" y="1975693"/>
                </a:cubicBezTo>
                <a:cubicBezTo>
                  <a:pt x="1818184" y="1978174"/>
                  <a:pt x="1824385" y="1980654"/>
                  <a:pt x="1826865" y="1983135"/>
                </a:cubicBezTo>
                <a:cubicBezTo>
                  <a:pt x="1829346" y="1985615"/>
                  <a:pt x="1833067" y="1986855"/>
                  <a:pt x="1838028" y="1986855"/>
                </a:cubicBezTo>
                <a:cubicBezTo>
                  <a:pt x="1842988" y="1986855"/>
                  <a:pt x="1845469" y="1989336"/>
                  <a:pt x="1845469" y="1994297"/>
                </a:cubicBezTo>
                <a:lnTo>
                  <a:pt x="1808262" y="1986855"/>
                </a:lnTo>
                <a:lnTo>
                  <a:pt x="1815703" y="2001738"/>
                </a:lnTo>
                <a:lnTo>
                  <a:pt x="1815703" y="2009180"/>
                </a:lnTo>
                <a:lnTo>
                  <a:pt x="1808262" y="2001738"/>
                </a:lnTo>
                <a:cubicBezTo>
                  <a:pt x="1803301" y="1996777"/>
                  <a:pt x="1798340" y="1994297"/>
                  <a:pt x="1793379" y="1994297"/>
                </a:cubicBezTo>
                <a:lnTo>
                  <a:pt x="1778496" y="1986855"/>
                </a:lnTo>
                <a:lnTo>
                  <a:pt x="1771055" y="1986855"/>
                </a:lnTo>
                <a:cubicBezTo>
                  <a:pt x="1766094" y="1986855"/>
                  <a:pt x="1763613" y="1984375"/>
                  <a:pt x="1763613" y="1979414"/>
                </a:cubicBezTo>
                <a:cubicBezTo>
                  <a:pt x="1763613" y="1974453"/>
                  <a:pt x="1771055" y="1971973"/>
                  <a:pt x="1785938" y="1971973"/>
                </a:cubicBezTo>
                <a:close/>
                <a:moveTo>
                  <a:pt x="1503164" y="1971973"/>
                </a:moveTo>
                <a:lnTo>
                  <a:pt x="1506885" y="1971973"/>
                </a:lnTo>
                <a:cubicBezTo>
                  <a:pt x="1509365" y="1971973"/>
                  <a:pt x="1510606" y="1974453"/>
                  <a:pt x="1510606" y="1979414"/>
                </a:cubicBezTo>
                <a:close/>
                <a:moveTo>
                  <a:pt x="1287363" y="1971973"/>
                </a:moveTo>
                <a:cubicBezTo>
                  <a:pt x="1292325" y="1971973"/>
                  <a:pt x="1294805" y="1971973"/>
                  <a:pt x="1294805" y="1971973"/>
                </a:cubicBezTo>
                <a:lnTo>
                  <a:pt x="1287363" y="1979414"/>
                </a:lnTo>
                <a:cubicBezTo>
                  <a:pt x="1287363" y="1979414"/>
                  <a:pt x="1287363" y="1976933"/>
                  <a:pt x="1287363" y="1971973"/>
                </a:cubicBezTo>
                <a:close/>
                <a:moveTo>
                  <a:pt x="6012656" y="1964531"/>
                </a:moveTo>
                <a:lnTo>
                  <a:pt x="6012656" y="1971973"/>
                </a:lnTo>
                <a:lnTo>
                  <a:pt x="6020097" y="1971973"/>
                </a:lnTo>
                <a:close/>
                <a:moveTo>
                  <a:pt x="1726407" y="1964531"/>
                </a:moveTo>
                <a:cubicBezTo>
                  <a:pt x="1731367" y="1969492"/>
                  <a:pt x="1733848" y="1971973"/>
                  <a:pt x="1733848" y="1971973"/>
                </a:cubicBezTo>
                <a:lnTo>
                  <a:pt x="1733848" y="1964531"/>
                </a:lnTo>
                <a:cubicBezTo>
                  <a:pt x="1728887" y="1964531"/>
                  <a:pt x="1726407" y="1964531"/>
                  <a:pt x="1726407" y="1964531"/>
                </a:cubicBezTo>
                <a:close/>
                <a:moveTo>
                  <a:pt x="776141" y="1959324"/>
                </a:moveTo>
                <a:lnTo>
                  <a:pt x="777627" y="1960810"/>
                </a:lnTo>
                <a:cubicBezTo>
                  <a:pt x="780108" y="1963291"/>
                  <a:pt x="781348" y="1964531"/>
                  <a:pt x="781348" y="1964531"/>
                </a:cubicBezTo>
                <a:cubicBezTo>
                  <a:pt x="781348" y="1964531"/>
                  <a:pt x="780728" y="1963911"/>
                  <a:pt x="779487" y="1962671"/>
                </a:cubicBezTo>
                <a:close/>
                <a:moveTo>
                  <a:pt x="5543847" y="1957090"/>
                </a:moveTo>
                <a:lnTo>
                  <a:pt x="5536406" y="1964531"/>
                </a:lnTo>
                <a:cubicBezTo>
                  <a:pt x="5541367" y="1964531"/>
                  <a:pt x="5546327" y="1965771"/>
                  <a:pt x="5551289" y="1968252"/>
                </a:cubicBezTo>
                <a:cubicBezTo>
                  <a:pt x="5556250" y="1970733"/>
                  <a:pt x="5561210" y="1971973"/>
                  <a:pt x="5566172" y="1971973"/>
                </a:cubicBezTo>
                <a:cubicBezTo>
                  <a:pt x="5571133" y="1971973"/>
                  <a:pt x="5572372" y="1970733"/>
                  <a:pt x="5569892" y="1968252"/>
                </a:cubicBezTo>
                <a:cubicBezTo>
                  <a:pt x="5567412" y="1965771"/>
                  <a:pt x="5558730" y="1962051"/>
                  <a:pt x="5543847" y="1957090"/>
                </a:cubicBezTo>
                <a:close/>
                <a:moveTo>
                  <a:pt x="2303115" y="1957090"/>
                </a:moveTo>
                <a:cubicBezTo>
                  <a:pt x="2300635" y="1957090"/>
                  <a:pt x="2299394" y="1958330"/>
                  <a:pt x="2299394" y="1960810"/>
                </a:cubicBezTo>
                <a:cubicBezTo>
                  <a:pt x="2299394" y="1963291"/>
                  <a:pt x="2301875" y="1964531"/>
                  <a:pt x="2306836" y="1964531"/>
                </a:cubicBezTo>
                <a:cubicBezTo>
                  <a:pt x="2306836" y="1959570"/>
                  <a:pt x="2305596" y="1957090"/>
                  <a:pt x="2303115" y="1957090"/>
                </a:cubicBezTo>
                <a:close/>
                <a:moveTo>
                  <a:pt x="1294805" y="1957090"/>
                </a:moveTo>
                <a:lnTo>
                  <a:pt x="1309688" y="1964531"/>
                </a:lnTo>
                <a:lnTo>
                  <a:pt x="1302246" y="1964531"/>
                </a:lnTo>
                <a:cubicBezTo>
                  <a:pt x="1302246" y="1959570"/>
                  <a:pt x="1299766" y="1959570"/>
                  <a:pt x="1294805" y="1964531"/>
                </a:cubicBezTo>
                <a:close/>
                <a:moveTo>
                  <a:pt x="1250156" y="1957090"/>
                </a:moveTo>
                <a:lnTo>
                  <a:pt x="1257598" y="1957090"/>
                </a:lnTo>
                <a:lnTo>
                  <a:pt x="1265039" y="1964531"/>
                </a:lnTo>
                <a:close/>
                <a:moveTo>
                  <a:pt x="773906" y="1957090"/>
                </a:moveTo>
                <a:cubicBezTo>
                  <a:pt x="773906" y="1957090"/>
                  <a:pt x="774216" y="1957400"/>
                  <a:pt x="774837" y="1958020"/>
                </a:cubicBezTo>
                <a:lnTo>
                  <a:pt x="776141" y="1959324"/>
                </a:lnTo>
                <a:close/>
                <a:moveTo>
                  <a:pt x="1897559" y="1949648"/>
                </a:moveTo>
                <a:cubicBezTo>
                  <a:pt x="1897559" y="1954609"/>
                  <a:pt x="1898799" y="1957090"/>
                  <a:pt x="1901280" y="1957090"/>
                </a:cubicBezTo>
                <a:cubicBezTo>
                  <a:pt x="1903760" y="1957090"/>
                  <a:pt x="1905000" y="1959570"/>
                  <a:pt x="1905000" y="1964531"/>
                </a:cubicBezTo>
                <a:cubicBezTo>
                  <a:pt x="1905000" y="1964531"/>
                  <a:pt x="1907481" y="1964531"/>
                  <a:pt x="1912441" y="1964531"/>
                </a:cubicBezTo>
                <a:cubicBezTo>
                  <a:pt x="1917402" y="1964531"/>
                  <a:pt x="1926084" y="1965771"/>
                  <a:pt x="1938486" y="1968252"/>
                </a:cubicBezTo>
                <a:cubicBezTo>
                  <a:pt x="1950889" y="1970733"/>
                  <a:pt x="1957090" y="1971973"/>
                  <a:pt x="1957090" y="1971973"/>
                </a:cubicBezTo>
                <a:cubicBezTo>
                  <a:pt x="1957090" y="1976933"/>
                  <a:pt x="1964532" y="1979414"/>
                  <a:pt x="1979414" y="1979414"/>
                </a:cubicBezTo>
                <a:cubicBezTo>
                  <a:pt x="1989336" y="1979414"/>
                  <a:pt x="1994297" y="1981895"/>
                  <a:pt x="1994297" y="1986855"/>
                </a:cubicBezTo>
                <a:cubicBezTo>
                  <a:pt x="1999258" y="1981895"/>
                  <a:pt x="2006699" y="1981895"/>
                  <a:pt x="2016621" y="1986855"/>
                </a:cubicBezTo>
                <a:lnTo>
                  <a:pt x="2024062" y="1979414"/>
                </a:lnTo>
                <a:lnTo>
                  <a:pt x="2016621" y="1979414"/>
                </a:lnTo>
                <a:cubicBezTo>
                  <a:pt x="2021582" y="1979414"/>
                  <a:pt x="2022823" y="1978174"/>
                  <a:pt x="2020342" y="1975693"/>
                </a:cubicBezTo>
                <a:cubicBezTo>
                  <a:pt x="2017861" y="1973213"/>
                  <a:pt x="2014141" y="1971973"/>
                  <a:pt x="2009180" y="1971973"/>
                </a:cubicBezTo>
                <a:lnTo>
                  <a:pt x="2001738" y="1971973"/>
                </a:lnTo>
                <a:lnTo>
                  <a:pt x="2001738" y="1964531"/>
                </a:lnTo>
                <a:cubicBezTo>
                  <a:pt x="1971973" y="1964531"/>
                  <a:pt x="1950889" y="1962051"/>
                  <a:pt x="1938486" y="1957090"/>
                </a:cubicBezTo>
                <a:cubicBezTo>
                  <a:pt x="1926084" y="1952129"/>
                  <a:pt x="1914922" y="1949648"/>
                  <a:pt x="1905000" y="1949648"/>
                </a:cubicBezTo>
                <a:close/>
                <a:moveTo>
                  <a:pt x="1696641" y="1949648"/>
                </a:moveTo>
                <a:cubicBezTo>
                  <a:pt x="1696641" y="1949648"/>
                  <a:pt x="1697881" y="1949648"/>
                  <a:pt x="1700361" y="1949648"/>
                </a:cubicBezTo>
                <a:cubicBezTo>
                  <a:pt x="1702842" y="1949648"/>
                  <a:pt x="1706563" y="1949648"/>
                  <a:pt x="1711524" y="1949648"/>
                </a:cubicBezTo>
                <a:lnTo>
                  <a:pt x="1741289" y="1964531"/>
                </a:lnTo>
                <a:cubicBezTo>
                  <a:pt x="1736328" y="1964531"/>
                  <a:pt x="1736328" y="1967012"/>
                  <a:pt x="1741289" y="1971973"/>
                </a:cubicBezTo>
                <a:lnTo>
                  <a:pt x="1748731" y="1971973"/>
                </a:lnTo>
                <a:lnTo>
                  <a:pt x="1756172" y="1964531"/>
                </a:lnTo>
                <a:lnTo>
                  <a:pt x="1756172" y="1971973"/>
                </a:lnTo>
                <a:cubicBezTo>
                  <a:pt x="1756172" y="1976933"/>
                  <a:pt x="1756172" y="1979414"/>
                  <a:pt x="1756172" y="1979414"/>
                </a:cubicBezTo>
                <a:cubicBezTo>
                  <a:pt x="1746250" y="1979414"/>
                  <a:pt x="1736328" y="1979414"/>
                  <a:pt x="1726407" y="1979414"/>
                </a:cubicBezTo>
                <a:cubicBezTo>
                  <a:pt x="1716485" y="1974453"/>
                  <a:pt x="1706563" y="1970733"/>
                  <a:pt x="1696641" y="1968252"/>
                </a:cubicBezTo>
                <a:cubicBezTo>
                  <a:pt x="1686719" y="1965771"/>
                  <a:pt x="1681758" y="1962051"/>
                  <a:pt x="1681758" y="1957090"/>
                </a:cubicBezTo>
                <a:cubicBezTo>
                  <a:pt x="1681758" y="1957090"/>
                  <a:pt x="1684239" y="1957090"/>
                  <a:pt x="1689199" y="1957090"/>
                </a:cubicBezTo>
                <a:cubicBezTo>
                  <a:pt x="1694160" y="1957090"/>
                  <a:pt x="1696641" y="1954609"/>
                  <a:pt x="1696641" y="1949648"/>
                </a:cubicBezTo>
                <a:close/>
                <a:moveTo>
                  <a:pt x="1428750" y="1949648"/>
                </a:moveTo>
                <a:lnTo>
                  <a:pt x="1428750" y="1957090"/>
                </a:lnTo>
                <a:lnTo>
                  <a:pt x="1436192" y="1957090"/>
                </a:lnTo>
                <a:lnTo>
                  <a:pt x="1473399" y="1971973"/>
                </a:lnTo>
                <a:cubicBezTo>
                  <a:pt x="1478360" y="1971973"/>
                  <a:pt x="1480840" y="1974453"/>
                  <a:pt x="1480840" y="1979414"/>
                </a:cubicBezTo>
                <a:cubicBezTo>
                  <a:pt x="1480840" y="1979414"/>
                  <a:pt x="1482080" y="1979414"/>
                  <a:pt x="1484561" y="1979414"/>
                </a:cubicBezTo>
                <a:cubicBezTo>
                  <a:pt x="1487041" y="1979414"/>
                  <a:pt x="1490762" y="1979414"/>
                  <a:pt x="1495723" y="1979414"/>
                </a:cubicBezTo>
                <a:cubicBezTo>
                  <a:pt x="1500684" y="1979414"/>
                  <a:pt x="1503164" y="1979414"/>
                  <a:pt x="1503164" y="1979414"/>
                </a:cubicBezTo>
                <a:cubicBezTo>
                  <a:pt x="1503164" y="1979414"/>
                  <a:pt x="1503164" y="1981895"/>
                  <a:pt x="1503164" y="1986855"/>
                </a:cubicBezTo>
                <a:cubicBezTo>
                  <a:pt x="1503164" y="1991816"/>
                  <a:pt x="1510606" y="1991816"/>
                  <a:pt x="1525488" y="1986855"/>
                </a:cubicBezTo>
                <a:cubicBezTo>
                  <a:pt x="1530449" y="1986855"/>
                  <a:pt x="1535410" y="1986855"/>
                  <a:pt x="1540371" y="1986855"/>
                </a:cubicBezTo>
                <a:cubicBezTo>
                  <a:pt x="1535410" y="1986855"/>
                  <a:pt x="1535410" y="1989336"/>
                  <a:pt x="1540371" y="1994297"/>
                </a:cubicBezTo>
                <a:lnTo>
                  <a:pt x="1555254" y="1994297"/>
                </a:lnTo>
                <a:lnTo>
                  <a:pt x="1562695" y="1994297"/>
                </a:lnTo>
                <a:lnTo>
                  <a:pt x="1562695" y="2001738"/>
                </a:lnTo>
                <a:lnTo>
                  <a:pt x="1577578" y="2016621"/>
                </a:lnTo>
                <a:lnTo>
                  <a:pt x="1599902" y="2024062"/>
                </a:lnTo>
                <a:lnTo>
                  <a:pt x="1570137" y="2024062"/>
                </a:lnTo>
                <a:lnTo>
                  <a:pt x="1532930" y="2016621"/>
                </a:lnTo>
                <a:cubicBezTo>
                  <a:pt x="1532930" y="2016621"/>
                  <a:pt x="1532930" y="2014140"/>
                  <a:pt x="1532930" y="2009180"/>
                </a:cubicBezTo>
                <a:cubicBezTo>
                  <a:pt x="1527969" y="2009180"/>
                  <a:pt x="1525488" y="2009180"/>
                  <a:pt x="1525488" y="2009180"/>
                </a:cubicBezTo>
                <a:cubicBezTo>
                  <a:pt x="1525488" y="2014140"/>
                  <a:pt x="1524248" y="2015381"/>
                  <a:pt x="1521768" y="2012900"/>
                </a:cubicBezTo>
                <a:cubicBezTo>
                  <a:pt x="1519287" y="2010420"/>
                  <a:pt x="1515566" y="2009180"/>
                  <a:pt x="1510606" y="2009180"/>
                </a:cubicBezTo>
                <a:cubicBezTo>
                  <a:pt x="1505645" y="2004219"/>
                  <a:pt x="1501924" y="2004219"/>
                  <a:pt x="1499444" y="2009180"/>
                </a:cubicBezTo>
                <a:cubicBezTo>
                  <a:pt x="1496963" y="2014140"/>
                  <a:pt x="1490762" y="2014140"/>
                  <a:pt x="1480840" y="2009180"/>
                </a:cubicBezTo>
                <a:cubicBezTo>
                  <a:pt x="1460996" y="2009180"/>
                  <a:pt x="1449834" y="2007940"/>
                  <a:pt x="1447354" y="2005459"/>
                </a:cubicBezTo>
                <a:cubicBezTo>
                  <a:pt x="1444873" y="2002978"/>
                  <a:pt x="1443633" y="2001738"/>
                  <a:pt x="1443633" y="2001738"/>
                </a:cubicBezTo>
                <a:cubicBezTo>
                  <a:pt x="1443633" y="1999258"/>
                  <a:pt x="1444253" y="1997398"/>
                  <a:pt x="1445493" y="1996157"/>
                </a:cubicBezTo>
                <a:lnTo>
                  <a:pt x="1451074" y="1994297"/>
                </a:lnTo>
                <a:lnTo>
                  <a:pt x="1436192" y="1986855"/>
                </a:lnTo>
                <a:cubicBezTo>
                  <a:pt x="1436192" y="1986855"/>
                  <a:pt x="1433711" y="1989336"/>
                  <a:pt x="1428750" y="1994297"/>
                </a:cubicBezTo>
                <a:cubicBezTo>
                  <a:pt x="1423789" y="1999258"/>
                  <a:pt x="1421309" y="2001738"/>
                  <a:pt x="1421309" y="2001738"/>
                </a:cubicBezTo>
                <a:lnTo>
                  <a:pt x="1413867" y="1994297"/>
                </a:lnTo>
                <a:lnTo>
                  <a:pt x="1384102" y="2001738"/>
                </a:lnTo>
                <a:cubicBezTo>
                  <a:pt x="1384102" y="2001738"/>
                  <a:pt x="1381621" y="2001738"/>
                  <a:pt x="1376660" y="2001738"/>
                </a:cubicBezTo>
                <a:cubicBezTo>
                  <a:pt x="1371699" y="2001738"/>
                  <a:pt x="1369219" y="2001738"/>
                  <a:pt x="1369219" y="2001738"/>
                </a:cubicBezTo>
                <a:cubicBezTo>
                  <a:pt x="1369219" y="2011660"/>
                  <a:pt x="1374180" y="2016621"/>
                  <a:pt x="1384102" y="2016621"/>
                </a:cubicBezTo>
                <a:lnTo>
                  <a:pt x="1391543" y="2024062"/>
                </a:lnTo>
                <a:lnTo>
                  <a:pt x="1421309" y="2031504"/>
                </a:lnTo>
                <a:cubicBezTo>
                  <a:pt x="1436192" y="2031504"/>
                  <a:pt x="1446113" y="2033984"/>
                  <a:pt x="1451074" y="2038945"/>
                </a:cubicBezTo>
                <a:cubicBezTo>
                  <a:pt x="1456035" y="2043906"/>
                  <a:pt x="1460996" y="2045147"/>
                  <a:pt x="1465957" y="2042666"/>
                </a:cubicBezTo>
                <a:cubicBezTo>
                  <a:pt x="1470918" y="2040185"/>
                  <a:pt x="1472158" y="2036465"/>
                  <a:pt x="1469678" y="2031504"/>
                </a:cubicBezTo>
                <a:cubicBezTo>
                  <a:pt x="1467197" y="2026543"/>
                  <a:pt x="1463477" y="2026543"/>
                  <a:pt x="1458516" y="2031504"/>
                </a:cubicBezTo>
                <a:lnTo>
                  <a:pt x="1458516" y="2024062"/>
                </a:lnTo>
                <a:cubicBezTo>
                  <a:pt x="1463477" y="2019102"/>
                  <a:pt x="1467197" y="2016621"/>
                  <a:pt x="1469678" y="2016621"/>
                </a:cubicBezTo>
                <a:cubicBezTo>
                  <a:pt x="1472158" y="2016621"/>
                  <a:pt x="1473399" y="2019102"/>
                  <a:pt x="1473399" y="2024062"/>
                </a:cubicBezTo>
                <a:cubicBezTo>
                  <a:pt x="1478360" y="2024062"/>
                  <a:pt x="1480840" y="2025302"/>
                  <a:pt x="1480840" y="2027783"/>
                </a:cubicBezTo>
                <a:cubicBezTo>
                  <a:pt x="1480840" y="2030264"/>
                  <a:pt x="1483320" y="2031504"/>
                  <a:pt x="1488281" y="2031504"/>
                </a:cubicBezTo>
                <a:cubicBezTo>
                  <a:pt x="1493243" y="2031504"/>
                  <a:pt x="1496963" y="2032744"/>
                  <a:pt x="1499444" y="2035225"/>
                </a:cubicBezTo>
                <a:cubicBezTo>
                  <a:pt x="1501924" y="2037705"/>
                  <a:pt x="1506885" y="2038945"/>
                  <a:pt x="1514326" y="2038945"/>
                </a:cubicBezTo>
                <a:cubicBezTo>
                  <a:pt x="1521768" y="2038945"/>
                  <a:pt x="1525488" y="2038945"/>
                  <a:pt x="1525488" y="2038945"/>
                </a:cubicBezTo>
                <a:lnTo>
                  <a:pt x="1518047" y="2046387"/>
                </a:lnTo>
                <a:cubicBezTo>
                  <a:pt x="1498203" y="2041426"/>
                  <a:pt x="1488281" y="2038945"/>
                  <a:pt x="1488281" y="2038945"/>
                </a:cubicBezTo>
                <a:cubicBezTo>
                  <a:pt x="1488281" y="2043906"/>
                  <a:pt x="1498203" y="2048867"/>
                  <a:pt x="1518047" y="2053828"/>
                </a:cubicBezTo>
                <a:cubicBezTo>
                  <a:pt x="1537891" y="2058789"/>
                  <a:pt x="1552773" y="2061269"/>
                  <a:pt x="1562695" y="2061269"/>
                </a:cubicBezTo>
                <a:lnTo>
                  <a:pt x="1570137" y="2053828"/>
                </a:lnTo>
                <a:cubicBezTo>
                  <a:pt x="1575098" y="2048867"/>
                  <a:pt x="1577578" y="2045147"/>
                  <a:pt x="1577578" y="2042666"/>
                </a:cubicBezTo>
                <a:cubicBezTo>
                  <a:pt x="1577578" y="2040185"/>
                  <a:pt x="1580059" y="2038945"/>
                  <a:pt x="1585020" y="2038945"/>
                </a:cubicBezTo>
                <a:cubicBezTo>
                  <a:pt x="1589981" y="2038945"/>
                  <a:pt x="1592461" y="2036465"/>
                  <a:pt x="1592461" y="2031504"/>
                </a:cubicBezTo>
                <a:cubicBezTo>
                  <a:pt x="1602383" y="2021582"/>
                  <a:pt x="1607344" y="2016621"/>
                  <a:pt x="1607344" y="2016621"/>
                </a:cubicBezTo>
                <a:cubicBezTo>
                  <a:pt x="1607344" y="2011660"/>
                  <a:pt x="1602383" y="2009180"/>
                  <a:pt x="1592461" y="2009180"/>
                </a:cubicBezTo>
                <a:lnTo>
                  <a:pt x="1592461" y="2001738"/>
                </a:lnTo>
                <a:cubicBezTo>
                  <a:pt x="1592461" y="2001738"/>
                  <a:pt x="1594941" y="2001738"/>
                  <a:pt x="1599902" y="2001738"/>
                </a:cubicBezTo>
                <a:cubicBezTo>
                  <a:pt x="1604863" y="2006699"/>
                  <a:pt x="1612305" y="2009180"/>
                  <a:pt x="1622227" y="2009180"/>
                </a:cubicBezTo>
                <a:cubicBezTo>
                  <a:pt x="1617266" y="2004219"/>
                  <a:pt x="1612305" y="2001738"/>
                  <a:pt x="1607344" y="2001738"/>
                </a:cubicBezTo>
                <a:lnTo>
                  <a:pt x="1599902" y="2001738"/>
                </a:lnTo>
                <a:cubicBezTo>
                  <a:pt x="1599902" y="1996777"/>
                  <a:pt x="1599902" y="1994297"/>
                  <a:pt x="1599902" y="1994297"/>
                </a:cubicBezTo>
                <a:cubicBezTo>
                  <a:pt x="1599902" y="1994297"/>
                  <a:pt x="1597422" y="1994297"/>
                  <a:pt x="1592461" y="1994297"/>
                </a:cubicBezTo>
                <a:cubicBezTo>
                  <a:pt x="1587500" y="1989336"/>
                  <a:pt x="1581299" y="1986855"/>
                  <a:pt x="1573858" y="1986855"/>
                </a:cubicBezTo>
                <a:cubicBezTo>
                  <a:pt x="1566416" y="1986855"/>
                  <a:pt x="1562695" y="1986855"/>
                  <a:pt x="1562695" y="1986855"/>
                </a:cubicBezTo>
                <a:cubicBezTo>
                  <a:pt x="1557735" y="1991816"/>
                  <a:pt x="1555254" y="1994297"/>
                  <a:pt x="1555254" y="1994297"/>
                </a:cubicBezTo>
                <a:lnTo>
                  <a:pt x="1555254" y="1986855"/>
                </a:lnTo>
                <a:lnTo>
                  <a:pt x="1547813" y="1979414"/>
                </a:lnTo>
                <a:cubicBezTo>
                  <a:pt x="1547813" y="1979414"/>
                  <a:pt x="1546572" y="1978174"/>
                  <a:pt x="1544092" y="1975693"/>
                </a:cubicBezTo>
                <a:cubicBezTo>
                  <a:pt x="1541612" y="1973213"/>
                  <a:pt x="1537891" y="1971973"/>
                  <a:pt x="1532930" y="1971973"/>
                </a:cubicBezTo>
                <a:cubicBezTo>
                  <a:pt x="1527969" y="1967012"/>
                  <a:pt x="1519287" y="1963291"/>
                  <a:pt x="1506885" y="1960810"/>
                </a:cubicBezTo>
                <a:cubicBezTo>
                  <a:pt x="1494482" y="1958330"/>
                  <a:pt x="1483320" y="1957090"/>
                  <a:pt x="1473399" y="1957090"/>
                </a:cubicBezTo>
                <a:cubicBezTo>
                  <a:pt x="1463477" y="1957090"/>
                  <a:pt x="1453555" y="1957090"/>
                  <a:pt x="1443633" y="1957090"/>
                </a:cubicBezTo>
                <a:cubicBezTo>
                  <a:pt x="1448594" y="1952129"/>
                  <a:pt x="1448594" y="1949648"/>
                  <a:pt x="1443633" y="1949648"/>
                </a:cubicBezTo>
                <a:cubicBezTo>
                  <a:pt x="1438672" y="1949648"/>
                  <a:pt x="1433711" y="1949648"/>
                  <a:pt x="1428750" y="1949648"/>
                </a:cubicBezTo>
                <a:close/>
                <a:moveTo>
                  <a:pt x="1413867" y="1949648"/>
                </a:moveTo>
                <a:cubicBezTo>
                  <a:pt x="1408906" y="1949648"/>
                  <a:pt x="1406426" y="1950888"/>
                  <a:pt x="1406426" y="1953369"/>
                </a:cubicBezTo>
                <a:cubicBezTo>
                  <a:pt x="1406426" y="1955850"/>
                  <a:pt x="1408906" y="1957090"/>
                  <a:pt x="1413867" y="1957090"/>
                </a:cubicBezTo>
                <a:cubicBezTo>
                  <a:pt x="1418828" y="1957090"/>
                  <a:pt x="1421309" y="1957090"/>
                  <a:pt x="1421309" y="1957090"/>
                </a:cubicBezTo>
                <a:close/>
                <a:moveTo>
                  <a:pt x="1220391" y="1949648"/>
                </a:moveTo>
                <a:lnTo>
                  <a:pt x="1227832" y="1949648"/>
                </a:lnTo>
                <a:lnTo>
                  <a:pt x="1235274" y="1957090"/>
                </a:lnTo>
                <a:lnTo>
                  <a:pt x="1227832" y="1957090"/>
                </a:lnTo>
                <a:cubicBezTo>
                  <a:pt x="1227832" y="1957090"/>
                  <a:pt x="1226592" y="1955850"/>
                  <a:pt x="1224112" y="1953369"/>
                </a:cubicBezTo>
                <a:cubicBezTo>
                  <a:pt x="1221631" y="1950888"/>
                  <a:pt x="1220391" y="1949648"/>
                  <a:pt x="1220391" y="1949648"/>
                </a:cubicBezTo>
                <a:close/>
                <a:moveTo>
                  <a:pt x="2135684" y="1944997"/>
                </a:moveTo>
                <a:cubicBezTo>
                  <a:pt x="2133203" y="1945618"/>
                  <a:pt x="2130723" y="1947168"/>
                  <a:pt x="2128242" y="1949648"/>
                </a:cubicBezTo>
                <a:lnTo>
                  <a:pt x="2120801" y="1949648"/>
                </a:lnTo>
                <a:cubicBezTo>
                  <a:pt x="2130723" y="1949648"/>
                  <a:pt x="2136924" y="1950888"/>
                  <a:pt x="2139404" y="1953369"/>
                </a:cubicBezTo>
                <a:cubicBezTo>
                  <a:pt x="2141885" y="1955850"/>
                  <a:pt x="2143125" y="1957090"/>
                  <a:pt x="2143125" y="1957090"/>
                </a:cubicBezTo>
                <a:lnTo>
                  <a:pt x="2187774" y="1964531"/>
                </a:lnTo>
                <a:lnTo>
                  <a:pt x="2158008" y="1949648"/>
                </a:lnTo>
                <a:cubicBezTo>
                  <a:pt x="2153047" y="1949648"/>
                  <a:pt x="2148086" y="1948408"/>
                  <a:pt x="2143125" y="1945928"/>
                </a:cubicBezTo>
                <a:cubicBezTo>
                  <a:pt x="2140645" y="1944688"/>
                  <a:pt x="2138164" y="1944378"/>
                  <a:pt x="2135684" y="1944997"/>
                </a:cubicBezTo>
                <a:close/>
                <a:moveTo>
                  <a:pt x="6600527" y="1942207"/>
                </a:moveTo>
                <a:cubicBezTo>
                  <a:pt x="6600527" y="1942207"/>
                  <a:pt x="6605488" y="1943447"/>
                  <a:pt x="6615409" y="1945928"/>
                </a:cubicBezTo>
                <a:cubicBezTo>
                  <a:pt x="6625331" y="1948408"/>
                  <a:pt x="6636493" y="1952129"/>
                  <a:pt x="6648896" y="1957090"/>
                </a:cubicBezTo>
                <a:cubicBezTo>
                  <a:pt x="6661299" y="1962051"/>
                  <a:pt x="6669979" y="1964531"/>
                  <a:pt x="6674941" y="1964531"/>
                </a:cubicBezTo>
                <a:lnTo>
                  <a:pt x="6660058" y="1964531"/>
                </a:lnTo>
                <a:cubicBezTo>
                  <a:pt x="6655097" y="1964531"/>
                  <a:pt x="6650137" y="1963291"/>
                  <a:pt x="6645175" y="1960810"/>
                </a:cubicBezTo>
                <a:cubicBezTo>
                  <a:pt x="6640214" y="1958330"/>
                  <a:pt x="6635254" y="1957090"/>
                  <a:pt x="6630293" y="1957090"/>
                </a:cubicBezTo>
                <a:cubicBezTo>
                  <a:pt x="6615409" y="1952129"/>
                  <a:pt x="6605488" y="1947168"/>
                  <a:pt x="6600527" y="1942207"/>
                </a:cubicBezTo>
                <a:close/>
                <a:moveTo>
                  <a:pt x="6206133" y="1942207"/>
                </a:moveTo>
                <a:lnTo>
                  <a:pt x="6250781" y="1949648"/>
                </a:lnTo>
                <a:cubicBezTo>
                  <a:pt x="6250781" y="1954609"/>
                  <a:pt x="6248301" y="1954609"/>
                  <a:pt x="6243340" y="1949648"/>
                </a:cubicBezTo>
                <a:cubicBezTo>
                  <a:pt x="6243340" y="1949648"/>
                  <a:pt x="6238378" y="1949648"/>
                  <a:pt x="6228457" y="1949648"/>
                </a:cubicBezTo>
                <a:cubicBezTo>
                  <a:pt x="6218535" y="1949648"/>
                  <a:pt x="6213574" y="1949648"/>
                  <a:pt x="6213574" y="1949648"/>
                </a:cubicBezTo>
                <a:cubicBezTo>
                  <a:pt x="6213574" y="1944688"/>
                  <a:pt x="6211094" y="1942207"/>
                  <a:pt x="6206133" y="1942207"/>
                </a:cubicBezTo>
                <a:close/>
                <a:moveTo>
                  <a:pt x="5491758" y="1942207"/>
                </a:moveTo>
                <a:lnTo>
                  <a:pt x="5506640" y="1949648"/>
                </a:lnTo>
                <a:lnTo>
                  <a:pt x="5514082" y="1949648"/>
                </a:lnTo>
                <a:close/>
                <a:moveTo>
                  <a:pt x="2105918" y="1942207"/>
                </a:moveTo>
                <a:lnTo>
                  <a:pt x="2105918" y="1949648"/>
                </a:lnTo>
                <a:cubicBezTo>
                  <a:pt x="2105918" y="1949648"/>
                  <a:pt x="2108399" y="1949648"/>
                  <a:pt x="2113360" y="1949648"/>
                </a:cubicBezTo>
                <a:cubicBezTo>
                  <a:pt x="2113360" y="1944688"/>
                  <a:pt x="2110879" y="1942207"/>
                  <a:pt x="2105918" y="1942207"/>
                </a:cubicBezTo>
                <a:close/>
                <a:moveTo>
                  <a:pt x="818555" y="1934766"/>
                </a:moveTo>
                <a:cubicBezTo>
                  <a:pt x="823516" y="1934766"/>
                  <a:pt x="829717" y="1936006"/>
                  <a:pt x="837158" y="1938486"/>
                </a:cubicBezTo>
                <a:cubicBezTo>
                  <a:pt x="844600" y="1940967"/>
                  <a:pt x="848321" y="1944688"/>
                  <a:pt x="848321" y="1949648"/>
                </a:cubicBezTo>
                <a:lnTo>
                  <a:pt x="855762" y="1964531"/>
                </a:lnTo>
                <a:lnTo>
                  <a:pt x="863203" y="1971973"/>
                </a:lnTo>
                <a:lnTo>
                  <a:pt x="855762" y="1971973"/>
                </a:lnTo>
                <a:cubicBezTo>
                  <a:pt x="845840" y="1967012"/>
                  <a:pt x="835918" y="1962051"/>
                  <a:pt x="825996" y="1957090"/>
                </a:cubicBezTo>
                <a:cubicBezTo>
                  <a:pt x="811113" y="1947168"/>
                  <a:pt x="808633" y="1939726"/>
                  <a:pt x="818555" y="1934766"/>
                </a:cubicBezTo>
                <a:close/>
                <a:moveTo>
                  <a:pt x="6340078" y="1927324"/>
                </a:moveTo>
                <a:lnTo>
                  <a:pt x="6354961" y="1934766"/>
                </a:lnTo>
                <a:lnTo>
                  <a:pt x="6399609" y="1942207"/>
                </a:lnTo>
                <a:cubicBezTo>
                  <a:pt x="6424413" y="1947168"/>
                  <a:pt x="6436816" y="1952129"/>
                  <a:pt x="6436816" y="1957090"/>
                </a:cubicBezTo>
                <a:cubicBezTo>
                  <a:pt x="6441777" y="1957090"/>
                  <a:pt x="6445498" y="1957090"/>
                  <a:pt x="6447978" y="1957090"/>
                </a:cubicBezTo>
                <a:cubicBezTo>
                  <a:pt x="6450458" y="1957090"/>
                  <a:pt x="6452939" y="1957090"/>
                  <a:pt x="6455419" y="1957090"/>
                </a:cubicBezTo>
                <a:cubicBezTo>
                  <a:pt x="6457899" y="1957090"/>
                  <a:pt x="6460381" y="1957090"/>
                  <a:pt x="6462861" y="1957090"/>
                </a:cubicBezTo>
                <a:cubicBezTo>
                  <a:pt x="6465341" y="1957090"/>
                  <a:pt x="6466581" y="1959570"/>
                  <a:pt x="6466581" y="1964531"/>
                </a:cubicBezTo>
                <a:cubicBezTo>
                  <a:pt x="6466581" y="1964531"/>
                  <a:pt x="6469061" y="1964531"/>
                  <a:pt x="6474023" y="1964531"/>
                </a:cubicBezTo>
                <a:lnTo>
                  <a:pt x="6481465" y="1964531"/>
                </a:lnTo>
                <a:lnTo>
                  <a:pt x="6481465" y="1971973"/>
                </a:lnTo>
                <a:lnTo>
                  <a:pt x="6526113" y="1986855"/>
                </a:lnTo>
                <a:cubicBezTo>
                  <a:pt x="6521151" y="1986855"/>
                  <a:pt x="6517431" y="1986855"/>
                  <a:pt x="6514951" y="1986855"/>
                </a:cubicBezTo>
                <a:cubicBezTo>
                  <a:pt x="6512471" y="1986855"/>
                  <a:pt x="6505029" y="1985615"/>
                  <a:pt x="6492627" y="1983135"/>
                </a:cubicBezTo>
                <a:cubicBezTo>
                  <a:pt x="6480223" y="1980654"/>
                  <a:pt x="6471543" y="1978174"/>
                  <a:pt x="6466581" y="1975693"/>
                </a:cubicBezTo>
                <a:cubicBezTo>
                  <a:pt x="6461620" y="1973213"/>
                  <a:pt x="6451699" y="1971973"/>
                  <a:pt x="6436816" y="1971973"/>
                </a:cubicBezTo>
                <a:lnTo>
                  <a:pt x="6407051" y="1964531"/>
                </a:lnTo>
                <a:cubicBezTo>
                  <a:pt x="6407051" y="1959570"/>
                  <a:pt x="6404570" y="1957090"/>
                  <a:pt x="6399609" y="1957090"/>
                </a:cubicBezTo>
                <a:cubicBezTo>
                  <a:pt x="6399609" y="1957090"/>
                  <a:pt x="6397129" y="1957090"/>
                  <a:pt x="6392167" y="1957090"/>
                </a:cubicBezTo>
                <a:cubicBezTo>
                  <a:pt x="6387206" y="1957090"/>
                  <a:pt x="6384726" y="1957090"/>
                  <a:pt x="6384726" y="1957090"/>
                </a:cubicBezTo>
                <a:cubicBezTo>
                  <a:pt x="6374805" y="1952129"/>
                  <a:pt x="6363643" y="1948408"/>
                  <a:pt x="6351240" y="1945928"/>
                </a:cubicBezTo>
                <a:cubicBezTo>
                  <a:pt x="6338837" y="1943447"/>
                  <a:pt x="6332636" y="1939726"/>
                  <a:pt x="6332636" y="1934766"/>
                </a:cubicBezTo>
                <a:close/>
                <a:moveTo>
                  <a:pt x="1361777" y="1927324"/>
                </a:moveTo>
                <a:cubicBezTo>
                  <a:pt x="1356816" y="1927324"/>
                  <a:pt x="1354336" y="1928564"/>
                  <a:pt x="1354336" y="1931045"/>
                </a:cubicBezTo>
                <a:cubicBezTo>
                  <a:pt x="1354336" y="1933525"/>
                  <a:pt x="1356816" y="1934766"/>
                  <a:pt x="1361777" y="1934766"/>
                </a:cubicBezTo>
                <a:cubicBezTo>
                  <a:pt x="1371699" y="1939726"/>
                  <a:pt x="1376660" y="1939726"/>
                  <a:pt x="1376660" y="1934766"/>
                </a:cubicBezTo>
                <a:close/>
                <a:moveTo>
                  <a:pt x="1317129" y="1919883"/>
                </a:moveTo>
                <a:lnTo>
                  <a:pt x="1324571" y="1927324"/>
                </a:lnTo>
                <a:cubicBezTo>
                  <a:pt x="1334492" y="1932285"/>
                  <a:pt x="1341934" y="1932285"/>
                  <a:pt x="1346895" y="1927324"/>
                </a:cubicBezTo>
                <a:close/>
                <a:moveTo>
                  <a:pt x="1279922" y="1919883"/>
                </a:moveTo>
                <a:lnTo>
                  <a:pt x="1279922" y="1927324"/>
                </a:lnTo>
                <a:lnTo>
                  <a:pt x="1287363" y="1919883"/>
                </a:lnTo>
                <a:cubicBezTo>
                  <a:pt x="1287363" y="1919883"/>
                  <a:pt x="1284883" y="1919883"/>
                  <a:pt x="1279922" y="1919883"/>
                </a:cubicBezTo>
                <a:close/>
                <a:moveTo>
                  <a:pt x="1785938" y="1912441"/>
                </a:moveTo>
                <a:cubicBezTo>
                  <a:pt x="1780977" y="1912441"/>
                  <a:pt x="1778496" y="1914922"/>
                  <a:pt x="1778496" y="1919883"/>
                </a:cubicBezTo>
                <a:cubicBezTo>
                  <a:pt x="1783457" y="1919883"/>
                  <a:pt x="1785938" y="1919883"/>
                  <a:pt x="1785938" y="1919883"/>
                </a:cubicBezTo>
                <a:cubicBezTo>
                  <a:pt x="1785938" y="1919883"/>
                  <a:pt x="1785938" y="1917402"/>
                  <a:pt x="1785938" y="1912441"/>
                </a:cubicBezTo>
                <a:close/>
                <a:moveTo>
                  <a:pt x="662285" y="1912441"/>
                </a:moveTo>
                <a:lnTo>
                  <a:pt x="684610" y="1919883"/>
                </a:lnTo>
                <a:cubicBezTo>
                  <a:pt x="719336" y="1929805"/>
                  <a:pt x="746621" y="1944688"/>
                  <a:pt x="766465" y="1964531"/>
                </a:cubicBezTo>
                <a:cubicBezTo>
                  <a:pt x="771426" y="1969492"/>
                  <a:pt x="781348" y="1974453"/>
                  <a:pt x="796231" y="1979414"/>
                </a:cubicBezTo>
                <a:cubicBezTo>
                  <a:pt x="801191" y="1979414"/>
                  <a:pt x="806152" y="1980654"/>
                  <a:pt x="811113" y="1983135"/>
                </a:cubicBezTo>
                <a:cubicBezTo>
                  <a:pt x="816074" y="1985615"/>
                  <a:pt x="821035" y="1986855"/>
                  <a:pt x="825996" y="1986855"/>
                </a:cubicBezTo>
                <a:cubicBezTo>
                  <a:pt x="835918" y="1996777"/>
                  <a:pt x="840879" y="2001738"/>
                  <a:pt x="840879" y="2001738"/>
                </a:cubicBezTo>
                <a:cubicBezTo>
                  <a:pt x="850801" y="1996777"/>
                  <a:pt x="855762" y="1999258"/>
                  <a:pt x="855762" y="2009180"/>
                </a:cubicBezTo>
                <a:lnTo>
                  <a:pt x="855762" y="2016621"/>
                </a:lnTo>
                <a:cubicBezTo>
                  <a:pt x="845840" y="2011660"/>
                  <a:pt x="833437" y="2006699"/>
                  <a:pt x="818555" y="2001738"/>
                </a:cubicBezTo>
                <a:cubicBezTo>
                  <a:pt x="798711" y="1991816"/>
                  <a:pt x="782588" y="1983135"/>
                  <a:pt x="770186" y="1975693"/>
                </a:cubicBezTo>
                <a:cubicBezTo>
                  <a:pt x="757783" y="1968252"/>
                  <a:pt x="749102" y="1964531"/>
                  <a:pt x="744141" y="1964531"/>
                </a:cubicBezTo>
                <a:cubicBezTo>
                  <a:pt x="739180" y="1964531"/>
                  <a:pt x="719336" y="1957090"/>
                  <a:pt x="684610" y="1942207"/>
                </a:cubicBezTo>
                <a:cubicBezTo>
                  <a:pt x="684610" y="1937246"/>
                  <a:pt x="682129" y="1934766"/>
                  <a:pt x="677168" y="1934766"/>
                </a:cubicBezTo>
                <a:cubicBezTo>
                  <a:pt x="672207" y="1934766"/>
                  <a:pt x="667246" y="1934766"/>
                  <a:pt x="662285" y="1934766"/>
                </a:cubicBezTo>
                <a:cubicBezTo>
                  <a:pt x="657324" y="1934766"/>
                  <a:pt x="653604" y="1932285"/>
                  <a:pt x="651123" y="1927324"/>
                </a:cubicBezTo>
                <a:cubicBezTo>
                  <a:pt x="648643" y="1922363"/>
                  <a:pt x="648643" y="1918643"/>
                  <a:pt x="651123" y="1916162"/>
                </a:cubicBezTo>
                <a:cubicBezTo>
                  <a:pt x="653604" y="1913681"/>
                  <a:pt x="657324" y="1912441"/>
                  <a:pt x="662285" y="1912441"/>
                </a:cubicBezTo>
                <a:close/>
                <a:moveTo>
                  <a:pt x="1795240" y="1906860"/>
                </a:moveTo>
                <a:cubicBezTo>
                  <a:pt x="1793999" y="1906860"/>
                  <a:pt x="1793379" y="1907481"/>
                  <a:pt x="1793379" y="1908721"/>
                </a:cubicBezTo>
                <a:cubicBezTo>
                  <a:pt x="1793379" y="1911201"/>
                  <a:pt x="1798340" y="1912441"/>
                  <a:pt x="1808262" y="1912441"/>
                </a:cubicBezTo>
                <a:cubicBezTo>
                  <a:pt x="1818184" y="1912441"/>
                  <a:pt x="1823145" y="1914922"/>
                  <a:pt x="1823145" y="1919883"/>
                </a:cubicBezTo>
                <a:lnTo>
                  <a:pt x="1808262" y="1927324"/>
                </a:lnTo>
                <a:cubicBezTo>
                  <a:pt x="1813223" y="1932285"/>
                  <a:pt x="1815703" y="1934766"/>
                  <a:pt x="1815703" y="1934766"/>
                </a:cubicBezTo>
                <a:cubicBezTo>
                  <a:pt x="1815703" y="1939726"/>
                  <a:pt x="1823145" y="1942207"/>
                  <a:pt x="1838028" y="1942207"/>
                </a:cubicBezTo>
                <a:cubicBezTo>
                  <a:pt x="1852910" y="1942207"/>
                  <a:pt x="1860352" y="1942207"/>
                  <a:pt x="1860352" y="1942207"/>
                </a:cubicBezTo>
                <a:lnTo>
                  <a:pt x="1875234" y="1942207"/>
                </a:lnTo>
                <a:lnTo>
                  <a:pt x="1867793" y="1934766"/>
                </a:lnTo>
                <a:lnTo>
                  <a:pt x="1860352" y="1934766"/>
                </a:lnTo>
                <a:lnTo>
                  <a:pt x="1852910" y="1934766"/>
                </a:lnTo>
                <a:lnTo>
                  <a:pt x="1852910" y="1919883"/>
                </a:lnTo>
                <a:lnTo>
                  <a:pt x="1860352" y="1919883"/>
                </a:lnTo>
                <a:cubicBezTo>
                  <a:pt x="1865313" y="1919883"/>
                  <a:pt x="1862832" y="1917402"/>
                  <a:pt x="1852910" y="1912441"/>
                </a:cubicBezTo>
                <a:cubicBezTo>
                  <a:pt x="1847950" y="1912441"/>
                  <a:pt x="1840508" y="1912441"/>
                  <a:pt x="1830586" y="1912441"/>
                </a:cubicBezTo>
                <a:cubicBezTo>
                  <a:pt x="1815703" y="1907481"/>
                  <a:pt x="1808262" y="1906240"/>
                  <a:pt x="1808262" y="1908721"/>
                </a:cubicBezTo>
                <a:cubicBezTo>
                  <a:pt x="1808262" y="1911201"/>
                  <a:pt x="1805781" y="1911201"/>
                  <a:pt x="1800820" y="1908721"/>
                </a:cubicBezTo>
                <a:cubicBezTo>
                  <a:pt x="1798340" y="1907481"/>
                  <a:pt x="1796479" y="1906860"/>
                  <a:pt x="1795240" y="1906860"/>
                </a:cubicBezTo>
                <a:close/>
                <a:moveTo>
                  <a:pt x="6347519" y="1905000"/>
                </a:moveTo>
                <a:cubicBezTo>
                  <a:pt x="6352481" y="1905000"/>
                  <a:pt x="6354961" y="1905000"/>
                  <a:pt x="6354961" y="1905000"/>
                </a:cubicBezTo>
                <a:lnTo>
                  <a:pt x="6347519" y="1912441"/>
                </a:lnTo>
                <a:close/>
                <a:moveTo>
                  <a:pt x="2098476" y="1897559"/>
                </a:moveTo>
                <a:cubicBezTo>
                  <a:pt x="2098476" y="1902519"/>
                  <a:pt x="2100957" y="1905000"/>
                  <a:pt x="2105918" y="1905000"/>
                </a:cubicBezTo>
                <a:lnTo>
                  <a:pt x="2105918" y="1897559"/>
                </a:lnTo>
                <a:cubicBezTo>
                  <a:pt x="2105918" y="1897559"/>
                  <a:pt x="2103437" y="1897559"/>
                  <a:pt x="2098476" y="1897559"/>
                </a:cubicBezTo>
                <a:close/>
                <a:moveTo>
                  <a:pt x="1711524" y="1897559"/>
                </a:moveTo>
                <a:lnTo>
                  <a:pt x="1711524" y="1905000"/>
                </a:lnTo>
                <a:lnTo>
                  <a:pt x="1718965" y="1897559"/>
                </a:lnTo>
                <a:close/>
                <a:moveTo>
                  <a:pt x="1332012" y="1897559"/>
                </a:moveTo>
                <a:lnTo>
                  <a:pt x="1324571" y="1905000"/>
                </a:lnTo>
                <a:lnTo>
                  <a:pt x="1317129" y="1905000"/>
                </a:lnTo>
                <a:lnTo>
                  <a:pt x="1332012" y="1912441"/>
                </a:lnTo>
                <a:cubicBezTo>
                  <a:pt x="1341934" y="1912441"/>
                  <a:pt x="1346895" y="1913681"/>
                  <a:pt x="1346895" y="1916162"/>
                </a:cubicBezTo>
                <a:cubicBezTo>
                  <a:pt x="1346895" y="1918643"/>
                  <a:pt x="1348135" y="1918643"/>
                  <a:pt x="1350615" y="1916162"/>
                </a:cubicBezTo>
                <a:cubicBezTo>
                  <a:pt x="1353096" y="1913681"/>
                  <a:pt x="1353096" y="1911201"/>
                  <a:pt x="1350615" y="1908721"/>
                </a:cubicBezTo>
                <a:cubicBezTo>
                  <a:pt x="1348135" y="1906240"/>
                  <a:pt x="1344414" y="1905000"/>
                  <a:pt x="1339453" y="1905000"/>
                </a:cubicBezTo>
                <a:cubicBezTo>
                  <a:pt x="1334492" y="1905000"/>
                  <a:pt x="1332012" y="1902519"/>
                  <a:pt x="1332012" y="1897559"/>
                </a:cubicBezTo>
                <a:close/>
                <a:moveTo>
                  <a:pt x="1294805" y="1897559"/>
                </a:moveTo>
                <a:lnTo>
                  <a:pt x="1302246" y="1905000"/>
                </a:lnTo>
                <a:lnTo>
                  <a:pt x="1309688" y="1897559"/>
                </a:lnTo>
                <a:cubicBezTo>
                  <a:pt x="1304727" y="1897559"/>
                  <a:pt x="1302246" y="1897559"/>
                  <a:pt x="1302246" y="1897559"/>
                </a:cubicBezTo>
                <a:cubicBezTo>
                  <a:pt x="1302246" y="1897559"/>
                  <a:pt x="1299766" y="1897559"/>
                  <a:pt x="1294805" y="1897559"/>
                </a:cubicBezTo>
                <a:close/>
                <a:moveTo>
                  <a:pt x="6287988" y="1890117"/>
                </a:moveTo>
                <a:lnTo>
                  <a:pt x="6317754" y="1897559"/>
                </a:lnTo>
                <a:lnTo>
                  <a:pt x="6302871" y="1897559"/>
                </a:lnTo>
                <a:cubicBezTo>
                  <a:pt x="6292949" y="1892598"/>
                  <a:pt x="6287988" y="1890117"/>
                  <a:pt x="6287988" y="1890117"/>
                </a:cubicBezTo>
                <a:close/>
                <a:moveTo>
                  <a:pt x="5294560" y="1890117"/>
                </a:moveTo>
                <a:cubicBezTo>
                  <a:pt x="5292080" y="1890117"/>
                  <a:pt x="5290840" y="1892598"/>
                  <a:pt x="5290840" y="1897559"/>
                </a:cubicBezTo>
                <a:lnTo>
                  <a:pt x="5298281" y="1897559"/>
                </a:lnTo>
                <a:cubicBezTo>
                  <a:pt x="5298281" y="1892598"/>
                  <a:pt x="5297040" y="1890117"/>
                  <a:pt x="5294560" y="1890117"/>
                </a:cubicBezTo>
                <a:close/>
                <a:moveTo>
                  <a:pt x="2083594" y="1890117"/>
                </a:moveTo>
                <a:lnTo>
                  <a:pt x="2083594" y="1897559"/>
                </a:lnTo>
                <a:lnTo>
                  <a:pt x="2091035" y="1897559"/>
                </a:lnTo>
                <a:cubicBezTo>
                  <a:pt x="2086075" y="1892598"/>
                  <a:pt x="2083594" y="1890117"/>
                  <a:pt x="2083594" y="1890117"/>
                </a:cubicBezTo>
                <a:close/>
                <a:moveTo>
                  <a:pt x="1942207" y="1890117"/>
                </a:moveTo>
                <a:cubicBezTo>
                  <a:pt x="1942207" y="1900039"/>
                  <a:pt x="1947168" y="1905000"/>
                  <a:pt x="1957090" y="1905000"/>
                </a:cubicBezTo>
                <a:cubicBezTo>
                  <a:pt x="1957090" y="1905000"/>
                  <a:pt x="1959571" y="1905000"/>
                  <a:pt x="1964532" y="1905000"/>
                </a:cubicBezTo>
                <a:cubicBezTo>
                  <a:pt x="1969492" y="1905000"/>
                  <a:pt x="1974453" y="1905000"/>
                  <a:pt x="1979414" y="1905000"/>
                </a:cubicBezTo>
                <a:cubicBezTo>
                  <a:pt x="1984375" y="1909961"/>
                  <a:pt x="1990576" y="1912441"/>
                  <a:pt x="1998018" y="1912441"/>
                </a:cubicBezTo>
                <a:lnTo>
                  <a:pt x="2001738" y="1912441"/>
                </a:lnTo>
                <a:lnTo>
                  <a:pt x="2001738" y="1905000"/>
                </a:lnTo>
                <a:cubicBezTo>
                  <a:pt x="2011660" y="1909961"/>
                  <a:pt x="2014141" y="1912441"/>
                  <a:pt x="2009180" y="1912441"/>
                </a:cubicBezTo>
                <a:lnTo>
                  <a:pt x="2016621" y="1919883"/>
                </a:lnTo>
                <a:cubicBezTo>
                  <a:pt x="2016621" y="1924843"/>
                  <a:pt x="2024062" y="1927324"/>
                  <a:pt x="2038945" y="1927324"/>
                </a:cubicBezTo>
                <a:cubicBezTo>
                  <a:pt x="2053828" y="1927324"/>
                  <a:pt x="2063750" y="1929805"/>
                  <a:pt x="2068711" y="1934766"/>
                </a:cubicBezTo>
                <a:lnTo>
                  <a:pt x="2076152" y="1934766"/>
                </a:lnTo>
                <a:cubicBezTo>
                  <a:pt x="2076152" y="1929805"/>
                  <a:pt x="2073672" y="1926084"/>
                  <a:pt x="2068711" y="1923603"/>
                </a:cubicBezTo>
                <a:cubicBezTo>
                  <a:pt x="2063750" y="1921123"/>
                  <a:pt x="2058789" y="1919883"/>
                  <a:pt x="2053828" y="1919883"/>
                </a:cubicBezTo>
                <a:cubicBezTo>
                  <a:pt x="2048867" y="1919883"/>
                  <a:pt x="2043906" y="1917402"/>
                  <a:pt x="2038945" y="1912441"/>
                </a:cubicBezTo>
                <a:cubicBezTo>
                  <a:pt x="2033985" y="1912441"/>
                  <a:pt x="2030264" y="1912441"/>
                  <a:pt x="2027783" y="1912441"/>
                </a:cubicBezTo>
                <a:cubicBezTo>
                  <a:pt x="2025303" y="1912441"/>
                  <a:pt x="2022823" y="1911201"/>
                  <a:pt x="2020342" y="1908721"/>
                </a:cubicBezTo>
                <a:cubicBezTo>
                  <a:pt x="2017861" y="1906240"/>
                  <a:pt x="2016621" y="1905000"/>
                  <a:pt x="2016621" y="1905000"/>
                </a:cubicBezTo>
                <a:cubicBezTo>
                  <a:pt x="2011660" y="1900039"/>
                  <a:pt x="2004219" y="1897559"/>
                  <a:pt x="1994297" y="1897559"/>
                </a:cubicBezTo>
                <a:lnTo>
                  <a:pt x="1957090" y="1890117"/>
                </a:lnTo>
                <a:close/>
                <a:moveTo>
                  <a:pt x="2038945" y="1882676"/>
                </a:moveTo>
                <a:cubicBezTo>
                  <a:pt x="2043906" y="1887636"/>
                  <a:pt x="2048867" y="1890117"/>
                  <a:pt x="2053828" y="1890117"/>
                </a:cubicBezTo>
                <a:lnTo>
                  <a:pt x="2053828" y="1882676"/>
                </a:lnTo>
                <a:close/>
                <a:moveTo>
                  <a:pt x="1931045" y="1882676"/>
                </a:moveTo>
                <a:cubicBezTo>
                  <a:pt x="1928565" y="1882676"/>
                  <a:pt x="1927324" y="1885156"/>
                  <a:pt x="1927324" y="1890117"/>
                </a:cubicBezTo>
                <a:cubicBezTo>
                  <a:pt x="1932285" y="1890117"/>
                  <a:pt x="1934766" y="1888877"/>
                  <a:pt x="1934766" y="1886396"/>
                </a:cubicBezTo>
                <a:cubicBezTo>
                  <a:pt x="1934766" y="1883916"/>
                  <a:pt x="1933525" y="1882676"/>
                  <a:pt x="1931045" y="1882676"/>
                </a:cubicBezTo>
                <a:close/>
                <a:moveTo>
                  <a:pt x="1465957" y="1882676"/>
                </a:moveTo>
                <a:lnTo>
                  <a:pt x="1473399" y="1890117"/>
                </a:lnTo>
                <a:cubicBezTo>
                  <a:pt x="1473399" y="1895078"/>
                  <a:pt x="1473399" y="1897559"/>
                  <a:pt x="1473399" y="1897559"/>
                </a:cubicBezTo>
                <a:cubicBezTo>
                  <a:pt x="1473399" y="1897559"/>
                  <a:pt x="1470918" y="1897559"/>
                  <a:pt x="1465957" y="1897559"/>
                </a:cubicBezTo>
                <a:cubicBezTo>
                  <a:pt x="1465957" y="1897559"/>
                  <a:pt x="1465957" y="1895078"/>
                  <a:pt x="1465957" y="1890117"/>
                </a:cubicBezTo>
                <a:cubicBezTo>
                  <a:pt x="1465957" y="1885156"/>
                  <a:pt x="1465957" y="1882676"/>
                  <a:pt x="1465957" y="1882676"/>
                </a:cubicBezTo>
                <a:close/>
                <a:moveTo>
                  <a:pt x="1257598" y="1882676"/>
                </a:moveTo>
                <a:cubicBezTo>
                  <a:pt x="1262559" y="1887636"/>
                  <a:pt x="1267520" y="1890117"/>
                  <a:pt x="1272481" y="1890117"/>
                </a:cubicBezTo>
                <a:lnTo>
                  <a:pt x="1265039" y="1882676"/>
                </a:lnTo>
                <a:close/>
                <a:moveTo>
                  <a:pt x="1242715" y="1882676"/>
                </a:moveTo>
                <a:cubicBezTo>
                  <a:pt x="1237754" y="1887636"/>
                  <a:pt x="1237754" y="1890117"/>
                  <a:pt x="1242715" y="1890117"/>
                </a:cubicBezTo>
                <a:lnTo>
                  <a:pt x="1250156" y="1882676"/>
                </a:lnTo>
                <a:close/>
                <a:moveTo>
                  <a:pt x="1198067" y="1875234"/>
                </a:moveTo>
                <a:cubicBezTo>
                  <a:pt x="1198067" y="1885156"/>
                  <a:pt x="1205508" y="1890117"/>
                  <a:pt x="1220391" y="1890117"/>
                </a:cubicBezTo>
                <a:lnTo>
                  <a:pt x="1227832" y="1890117"/>
                </a:lnTo>
                <a:cubicBezTo>
                  <a:pt x="1222871" y="1885156"/>
                  <a:pt x="1217910" y="1882676"/>
                  <a:pt x="1212949" y="1882676"/>
                </a:cubicBezTo>
                <a:close/>
                <a:moveTo>
                  <a:pt x="1488281" y="1867793"/>
                </a:moveTo>
                <a:lnTo>
                  <a:pt x="1488281" y="1875234"/>
                </a:lnTo>
                <a:cubicBezTo>
                  <a:pt x="1488281" y="1875234"/>
                  <a:pt x="1490762" y="1875234"/>
                  <a:pt x="1495723" y="1875234"/>
                </a:cubicBezTo>
                <a:cubicBezTo>
                  <a:pt x="1490762" y="1870274"/>
                  <a:pt x="1488281" y="1867793"/>
                  <a:pt x="1488281" y="1867793"/>
                </a:cubicBezTo>
                <a:close/>
                <a:moveTo>
                  <a:pt x="1063656" y="1863142"/>
                </a:moveTo>
                <a:cubicBezTo>
                  <a:pt x="1055285" y="1863762"/>
                  <a:pt x="1045518" y="1865312"/>
                  <a:pt x="1034356" y="1867793"/>
                </a:cubicBezTo>
                <a:lnTo>
                  <a:pt x="1026914" y="1875234"/>
                </a:lnTo>
                <a:lnTo>
                  <a:pt x="1041797" y="1882676"/>
                </a:lnTo>
                <a:cubicBezTo>
                  <a:pt x="1051719" y="1887636"/>
                  <a:pt x="1059160" y="1890117"/>
                  <a:pt x="1064121" y="1890117"/>
                </a:cubicBezTo>
                <a:lnTo>
                  <a:pt x="1079004" y="1897559"/>
                </a:lnTo>
                <a:cubicBezTo>
                  <a:pt x="1079004" y="1897559"/>
                  <a:pt x="1088926" y="1900039"/>
                  <a:pt x="1108769" y="1905000"/>
                </a:cubicBezTo>
                <a:lnTo>
                  <a:pt x="1123652" y="1919883"/>
                </a:lnTo>
                <a:lnTo>
                  <a:pt x="1131094" y="1919883"/>
                </a:lnTo>
                <a:cubicBezTo>
                  <a:pt x="1145977" y="1914922"/>
                  <a:pt x="1158379" y="1919883"/>
                  <a:pt x="1168301" y="1934766"/>
                </a:cubicBezTo>
                <a:cubicBezTo>
                  <a:pt x="1163340" y="1934766"/>
                  <a:pt x="1160860" y="1934766"/>
                  <a:pt x="1160860" y="1934766"/>
                </a:cubicBezTo>
                <a:cubicBezTo>
                  <a:pt x="1145977" y="1934766"/>
                  <a:pt x="1145977" y="1937246"/>
                  <a:pt x="1160860" y="1942207"/>
                </a:cubicBezTo>
                <a:lnTo>
                  <a:pt x="1183184" y="1949648"/>
                </a:lnTo>
                <a:lnTo>
                  <a:pt x="1212949" y="1957090"/>
                </a:lnTo>
                <a:cubicBezTo>
                  <a:pt x="1217910" y="1957090"/>
                  <a:pt x="1222871" y="1957090"/>
                  <a:pt x="1227832" y="1957090"/>
                </a:cubicBezTo>
                <a:cubicBezTo>
                  <a:pt x="1227832" y="1962051"/>
                  <a:pt x="1230312" y="1964531"/>
                  <a:pt x="1235274" y="1964531"/>
                </a:cubicBezTo>
                <a:cubicBezTo>
                  <a:pt x="1240235" y="1964531"/>
                  <a:pt x="1245195" y="1964531"/>
                  <a:pt x="1250156" y="1964531"/>
                </a:cubicBezTo>
                <a:cubicBezTo>
                  <a:pt x="1255118" y="1969492"/>
                  <a:pt x="1260078" y="1971973"/>
                  <a:pt x="1265039" y="1971973"/>
                </a:cubicBezTo>
                <a:lnTo>
                  <a:pt x="1279922" y="1979414"/>
                </a:lnTo>
                <a:lnTo>
                  <a:pt x="1287363" y="1979414"/>
                </a:lnTo>
                <a:lnTo>
                  <a:pt x="1294805" y="1979414"/>
                </a:lnTo>
                <a:lnTo>
                  <a:pt x="1279922" y="1986855"/>
                </a:lnTo>
                <a:lnTo>
                  <a:pt x="1272481" y="1986855"/>
                </a:lnTo>
                <a:cubicBezTo>
                  <a:pt x="1272481" y="1981895"/>
                  <a:pt x="1270000" y="1979414"/>
                  <a:pt x="1265039" y="1979414"/>
                </a:cubicBezTo>
                <a:cubicBezTo>
                  <a:pt x="1260078" y="1979414"/>
                  <a:pt x="1255118" y="1976933"/>
                  <a:pt x="1250156" y="1971973"/>
                </a:cubicBezTo>
                <a:cubicBezTo>
                  <a:pt x="1250156" y="1971973"/>
                  <a:pt x="1250156" y="1974453"/>
                  <a:pt x="1250156" y="1979414"/>
                </a:cubicBezTo>
                <a:cubicBezTo>
                  <a:pt x="1250156" y="1984375"/>
                  <a:pt x="1247676" y="1984375"/>
                  <a:pt x="1242715" y="1979414"/>
                </a:cubicBezTo>
                <a:lnTo>
                  <a:pt x="1242715" y="1986855"/>
                </a:lnTo>
                <a:cubicBezTo>
                  <a:pt x="1247676" y="1986855"/>
                  <a:pt x="1251397" y="1985615"/>
                  <a:pt x="1253877" y="1983135"/>
                </a:cubicBezTo>
                <a:cubicBezTo>
                  <a:pt x="1256357" y="1980654"/>
                  <a:pt x="1258838" y="1981895"/>
                  <a:pt x="1261319" y="1986855"/>
                </a:cubicBezTo>
                <a:cubicBezTo>
                  <a:pt x="1263799" y="1991816"/>
                  <a:pt x="1270000" y="1994297"/>
                  <a:pt x="1279922" y="1994297"/>
                </a:cubicBezTo>
                <a:cubicBezTo>
                  <a:pt x="1289844" y="1994297"/>
                  <a:pt x="1294805" y="1995537"/>
                  <a:pt x="1294805" y="1998017"/>
                </a:cubicBezTo>
                <a:cubicBezTo>
                  <a:pt x="1294805" y="2000498"/>
                  <a:pt x="1297285" y="1999258"/>
                  <a:pt x="1302246" y="1994297"/>
                </a:cubicBezTo>
                <a:lnTo>
                  <a:pt x="1317129" y="2001738"/>
                </a:lnTo>
                <a:cubicBezTo>
                  <a:pt x="1322090" y="2001738"/>
                  <a:pt x="1332012" y="2001738"/>
                  <a:pt x="1346895" y="2001738"/>
                </a:cubicBezTo>
                <a:lnTo>
                  <a:pt x="1354336" y="1994297"/>
                </a:lnTo>
                <a:cubicBezTo>
                  <a:pt x="1349375" y="1994297"/>
                  <a:pt x="1341934" y="1991816"/>
                  <a:pt x="1332012" y="1986855"/>
                </a:cubicBezTo>
                <a:lnTo>
                  <a:pt x="1317129" y="1979414"/>
                </a:lnTo>
                <a:lnTo>
                  <a:pt x="1324571" y="1979414"/>
                </a:lnTo>
                <a:lnTo>
                  <a:pt x="1346895" y="1986855"/>
                </a:lnTo>
                <a:lnTo>
                  <a:pt x="1361777" y="1986855"/>
                </a:lnTo>
                <a:cubicBezTo>
                  <a:pt x="1356816" y="1981895"/>
                  <a:pt x="1354336" y="1979414"/>
                  <a:pt x="1354336" y="1979414"/>
                </a:cubicBezTo>
                <a:lnTo>
                  <a:pt x="1346895" y="1979414"/>
                </a:lnTo>
                <a:cubicBezTo>
                  <a:pt x="1336973" y="1979414"/>
                  <a:pt x="1332012" y="1975693"/>
                  <a:pt x="1332012" y="1968252"/>
                </a:cubicBezTo>
                <a:cubicBezTo>
                  <a:pt x="1332012" y="1960810"/>
                  <a:pt x="1334492" y="1957090"/>
                  <a:pt x="1339453" y="1957090"/>
                </a:cubicBezTo>
                <a:lnTo>
                  <a:pt x="1339453" y="1949648"/>
                </a:lnTo>
                <a:lnTo>
                  <a:pt x="1324571" y="1942207"/>
                </a:lnTo>
                <a:cubicBezTo>
                  <a:pt x="1314649" y="1942207"/>
                  <a:pt x="1305967" y="1939726"/>
                  <a:pt x="1298525" y="1934766"/>
                </a:cubicBezTo>
                <a:cubicBezTo>
                  <a:pt x="1291084" y="1929805"/>
                  <a:pt x="1282402" y="1929805"/>
                  <a:pt x="1272481" y="1934766"/>
                </a:cubicBezTo>
                <a:lnTo>
                  <a:pt x="1257598" y="1927324"/>
                </a:lnTo>
                <a:cubicBezTo>
                  <a:pt x="1257598" y="1922363"/>
                  <a:pt x="1255118" y="1919883"/>
                  <a:pt x="1250156" y="1919883"/>
                </a:cubicBezTo>
                <a:lnTo>
                  <a:pt x="1250156" y="1927324"/>
                </a:lnTo>
                <a:cubicBezTo>
                  <a:pt x="1245195" y="1927324"/>
                  <a:pt x="1240235" y="1927324"/>
                  <a:pt x="1235274" y="1927324"/>
                </a:cubicBezTo>
                <a:lnTo>
                  <a:pt x="1235274" y="1919883"/>
                </a:lnTo>
                <a:lnTo>
                  <a:pt x="1235274" y="1912441"/>
                </a:lnTo>
                <a:cubicBezTo>
                  <a:pt x="1230312" y="1917402"/>
                  <a:pt x="1225352" y="1917402"/>
                  <a:pt x="1220391" y="1912441"/>
                </a:cubicBezTo>
                <a:lnTo>
                  <a:pt x="1205508" y="1912441"/>
                </a:lnTo>
                <a:lnTo>
                  <a:pt x="1205508" y="1919883"/>
                </a:lnTo>
                <a:lnTo>
                  <a:pt x="1198067" y="1912441"/>
                </a:lnTo>
                <a:cubicBezTo>
                  <a:pt x="1203028" y="1912441"/>
                  <a:pt x="1203028" y="1909961"/>
                  <a:pt x="1198067" y="1905000"/>
                </a:cubicBezTo>
                <a:lnTo>
                  <a:pt x="1183184" y="1897559"/>
                </a:lnTo>
                <a:cubicBezTo>
                  <a:pt x="1183184" y="1897559"/>
                  <a:pt x="1180703" y="1895078"/>
                  <a:pt x="1175742" y="1890117"/>
                </a:cubicBezTo>
                <a:lnTo>
                  <a:pt x="1149698" y="1890117"/>
                </a:lnTo>
                <a:cubicBezTo>
                  <a:pt x="1152178" y="1890117"/>
                  <a:pt x="1155898" y="1892598"/>
                  <a:pt x="1160860" y="1897559"/>
                </a:cubicBezTo>
                <a:cubicBezTo>
                  <a:pt x="1165820" y="1897559"/>
                  <a:pt x="1168301" y="1897559"/>
                  <a:pt x="1168301" y="1897559"/>
                </a:cubicBezTo>
                <a:lnTo>
                  <a:pt x="1131094" y="1905000"/>
                </a:lnTo>
                <a:cubicBezTo>
                  <a:pt x="1111250" y="1900039"/>
                  <a:pt x="1101328" y="1892598"/>
                  <a:pt x="1101328" y="1882676"/>
                </a:cubicBezTo>
                <a:cubicBezTo>
                  <a:pt x="1101328" y="1867793"/>
                  <a:pt x="1088771" y="1861282"/>
                  <a:pt x="1063656" y="1863142"/>
                </a:cubicBezTo>
                <a:close/>
                <a:moveTo>
                  <a:pt x="1614785" y="1860351"/>
                </a:moveTo>
                <a:lnTo>
                  <a:pt x="1622227" y="1860351"/>
                </a:lnTo>
                <a:lnTo>
                  <a:pt x="1620739" y="1861096"/>
                </a:lnTo>
                <a:close/>
                <a:moveTo>
                  <a:pt x="1324571" y="1858026"/>
                </a:moveTo>
                <a:cubicBezTo>
                  <a:pt x="1332012" y="1857096"/>
                  <a:pt x="1339453" y="1860351"/>
                  <a:pt x="1346895" y="1867793"/>
                </a:cubicBezTo>
                <a:lnTo>
                  <a:pt x="1346895" y="1875234"/>
                </a:lnTo>
                <a:cubicBezTo>
                  <a:pt x="1346895" y="1875234"/>
                  <a:pt x="1344414" y="1875234"/>
                  <a:pt x="1339453" y="1875234"/>
                </a:cubicBezTo>
                <a:cubicBezTo>
                  <a:pt x="1339453" y="1875234"/>
                  <a:pt x="1338213" y="1873994"/>
                  <a:pt x="1335733" y="1871514"/>
                </a:cubicBezTo>
                <a:cubicBezTo>
                  <a:pt x="1333252" y="1869033"/>
                  <a:pt x="1329531" y="1867793"/>
                  <a:pt x="1324571" y="1867793"/>
                </a:cubicBezTo>
                <a:lnTo>
                  <a:pt x="1317129" y="1860351"/>
                </a:lnTo>
                <a:cubicBezTo>
                  <a:pt x="1319609" y="1859111"/>
                  <a:pt x="1322090" y="1858336"/>
                  <a:pt x="1324571" y="1858026"/>
                </a:cubicBezTo>
                <a:close/>
                <a:moveTo>
                  <a:pt x="1955230" y="1856631"/>
                </a:moveTo>
                <a:cubicBezTo>
                  <a:pt x="1953989" y="1856631"/>
                  <a:pt x="1952129" y="1857871"/>
                  <a:pt x="1949649" y="1860351"/>
                </a:cubicBezTo>
                <a:lnTo>
                  <a:pt x="1957090" y="1860351"/>
                </a:lnTo>
                <a:cubicBezTo>
                  <a:pt x="1957090" y="1857871"/>
                  <a:pt x="1956470" y="1856631"/>
                  <a:pt x="1955230" y="1856631"/>
                </a:cubicBezTo>
                <a:close/>
                <a:moveTo>
                  <a:pt x="1845469" y="1852910"/>
                </a:moveTo>
                <a:lnTo>
                  <a:pt x="1838028" y="1860351"/>
                </a:lnTo>
                <a:cubicBezTo>
                  <a:pt x="1842988" y="1870274"/>
                  <a:pt x="1852910" y="1876474"/>
                  <a:pt x="1867793" y="1878955"/>
                </a:cubicBezTo>
                <a:cubicBezTo>
                  <a:pt x="1882676" y="1881436"/>
                  <a:pt x="1892598" y="1880195"/>
                  <a:pt x="1897559" y="1875234"/>
                </a:cubicBezTo>
                <a:lnTo>
                  <a:pt x="1860352" y="1860351"/>
                </a:lnTo>
                <a:cubicBezTo>
                  <a:pt x="1855391" y="1860351"/>
                  <a:pt x="1850430" y="1857871"/>
                  <a:pt x="1845469" y="1852910"/>
                </a:cubicBezTo>
                <a:close/>
                <a:moveTo>
                  <a:pt x="1175742" y="1852910"/>
                </a:moveTo>
                <a:cubicBezTo>
                  <a:pt x="1175742" y="1857871"/>
                  <a:pt x="1178223" y="1860351"/>
                  <a:pt x="1183184" y="1860351"/>
                </a:cubicBezTo>
                <a:cubicBezTo>
                  <a:pt x="1188145" y="1860351"/>
                  <a:pt x="1190625" y="1857871"/>
                  <a:pt x="1190625" y="1852910"/>
                </a:cubicBezTo>
                <a:close/>
                <a:moveTo>
                  <a:pt x="1008311" y="1849189"/>
                </a:moveTo>
                <a:cubicBezTo>
                  <a:pt x="1005830" y="1849190"/>
                  <a:pt x="1004590" y="1850430"/>
                  <a:pt x="1004590" y="1852910"/>
                </a:cubicBezTo>
                <a:cubicBezTo>
                  <a:pt x="1004590" y="1852910"/>
                  <a:pt x="1007070" y="1852910"/>
                  <a:pt x="1012031" y="1852910"/>
                </a:cubicBezTo>
                <a:cubicBezTo>
                  <a:pt x="1021953" y="1852910"/>
                  <a:pt x="1026914" y="1854150"/>
                  <a:pt x="1026914" y="1856631"/>
                </a:cubicBezTo>
                <a:cubicBezTo>
                  <a:pt x="1026914" y="1859111"/>
                  <a:pt x="1030635" y="1860351"/>
                  <a:pt x="1038076" y="1860351"/>
                </a:cubicBezTo>
                <a:cubicBezTo>
                  <a:pt x="1045518" y="1860351"/>
                  <a:pt x="1049239" y="1857871"/>
                  <a:pt x="1049239" y="1852910"/>
                </a:cubicBezTo>
                <a:lnTo>
                  <a:pt x="1041797" y="1852910"/>
                </a:lnTo>
                <a:lnTo>
                  <a:pt x="1019473" y="1852910"/>
                </a:lnTo>
                <a:cubicBezTo>
                  <a:pt x="1014512" y="1850430"/>
                  <a:pt x="1010791" y="1849190"/>
                  <a:pt x="1008311" y="1849189"/>
                </a:cubicBezTo>
                <a:close/>
                <a:moveTo>
                  <a:pt x="1361777" y="1845469"/>
                </a:moveTo>
                <a:cubicBezTo>
                  <a:pt x="1361777" y="1850429"/>
                  <a:pt x="1372940" y="1856631"/>
                  <a:pt x="1395264" y="1864072"/>
                </a:cubicBezTo>
                <a:cubicBezTo>
                  <a:pt x="1417588" y="1871514"/>
                  <a:pt x="1431230" y="1875234"/>
                  <a:pt x="1436192" y="1875234"/>
                </a:cubicBezTo>
                <a:lnTo>
                  <a:pt x="1443633" y="1867793"/>
                </a:lnTo>
                <a:cubicBezTo>
                  <a:pt x="1443633" y="1867793"/>
                  <a:pt x="1438672" y="1866553"/>
                  <a:pt x="1428750" y="1864072"/>
                </a:cubicBezTo>
                <a:cubicBezTo>
                  <a:pt x="1418828" y="1861592"/>
                  <a:pt x="1412627" y="1859111"/>
                  <a:pt x="1410146" y="1856631"/>
                </a:cubicBezTo>
                <a:cubicBezTo>
                  <a:pt x="1407666" y="1854150"/>
                  <a:pt x="1402705" y="1852910"/>
                  <a:pt x="1395264" y="1852910"/>
                </a:cubicBezTo>
                <a:cubicBezTo>
                  <a:pt x="1387823" y="1852910"/>
                  <a:pt x="1384102" y="1850429"/>
                  <a:pt x="1384102" y="1845469"/>
                </a:cubicBezTo>
                <a:close/>
                <a:moveTo>
                  <a:pt x="982266" y="1845469"/>
                </a:moveTo>
                <a:cubicBezTo>
                  <a:pt x="977305" y="1845469"/>
                  <a:pt x="977305" y="1847949"/>
                  <a:pt x="982266" y="1852910"/>
                </a:cubicBezTo>
                <a:cubicBezTo>
                  <a:pt x="992188" y="1862832"/>
                  <a:pt x="1002110" y="1867793"/>
                  <a:pt x="1012031" y="1867793"/>
                </a:cubicBezTo>
                <a:lnTo>
                  <a:pt x="1012031" y="1860351"/>
                </a:lnTo>
                <a:cubicBezTo>
                  <a:pt x="1007070" y="1860351"/>
                  <a:pt x="1002110" y="1857871"/>
                  <a:pt x="997149" y="1852910"/>
                </a:cubicBezTo>
                <a:cubicBezTo>
                  <a:pt x="992188" y="1847949"/>
                  <a:pt x="987227" y="1845469"/>
                  <a:pt x="982266" y="1845469"/>
                </a:cubicBezTo>
                <a:close/>
                <a:moveTo>
                  <a:pt x="6139160" y="1838027"/>
                </a:moveTo>
                <a:lnTo>
                  <a:pt x="6139160" y="1845469"/>
                </a:lnTo>
                <a:cubicBezTo>
                  <a:pt x="6144121" y="1845469"/>
                  <a:pt x="6149081" y="1845469"/>
                  <a:pt x="6154043" y="1845469"/>
                </a:cubicBezTo>
                <a:cubicBezTo>
                  <a:pt x="6149081" y="1840508"/>
                  <a:pt x="6144121" y="1838027"/>
                  <a:pt x="6139160" y="1838027"/>
                </a:cubicBezTo>
                <a:close/>
                <a:moveTo>
                  <a:pt x="6094511" y="1838027"/>
                </a:moveTo>
                <a:lnTo>
                  <a:pt x="6072187" y="1845469"/>
                </a:lnTo>
                <a:lnTo>
                  <a:pt x="6094511" y="1845469"/>
                </a:lnTo>
                <a:cubicBezTo>
                  <a:pt x="6094511" y="1840508"/>
                  <a:pt x="6094511" y="1838027"/>
                  <a:pt x="6094511" y="1838027"/>
                </a:cubicBezTo>
                <a:close/>
                <a:moveTo>
                  <a:pt x="952500" y="1838027"/>
                </a:moveTo>
                <a:cubicBezTo>
                  <a:pt x="952500" y="1842988"/>
                  <a:pt x="952500" y="1845469"/>
                  <a:pt x="952500" y="1845469"/>
                </a:cubicBezTo>
                <a:lnTo>
                  <a:pt x="959942" y="1845469"/>
                </a:lnTo>
                <a:close/>
                <a:moveTo>
                  <a:pt x="1391543" y="1830586"/>
                </a:moveTo>
                <a:lnTo>
                  <a:pt x="1421309" y="1838027"/>
                </a:lnTo>
                <a:cubicBezTo>
                  <a:pt x="1421309" y="1833067"/>
                  <a:pt x="1418828" y="1830586"/>
                  <a:pt x="1413867" y="1830586"/>
                </a:cubicBezTo>
                <a:cubicBezTo>
                  <a:pt x="1408906" y="1830586"/>
                  <a:pt x="1403946" y="1830586"/>
                  <a:pt x="1398984" y="1830586"/>
                </a:cubicBezTo>
                <a:close/>
                <a:moveTo>
                  <a:pt x="982266" y="1830586"/>
                </a:moveTo>
                <a:lnTo>
                  <a:pt x="974824" y="1838027"/>
                </a:lnTo>
                <a:cubicBezTo>
                  <a:pt x="979785" y="1838027"/>
                  <a:pt x="982266" y="1838027"/>
                  <a:pt x="982266" y="1838027"/>
                </a:cubicBezTo>
                <a:lnTo>
                  <a:pt x="997149" y="1838027"/>
                </a:lnTo>
                <a:close/>
                <a:moveTo>
                  <a:pt x="930176" y="1830586"/>
                </a:moveTo>
                <a:lnTo>
                  <a:pt x="922735" y="1838027"/>
                </a:lnTo>
                <a:cubicBezTo>
                  <a:pt x="927696" y="1838027"/>
                  <a:pt x="931416" y="1839267"/>
                  <a:pt x="933897" y="1841748"/>
                </a:cubicBezTo>
                <a:cubicBezTo>
                  <a:pt x="936377" y="1844229"/>
                  <a:pt x="937617" y="1842988"/>
                  <a:pt x="937617" y="1838027"/>
                </a:cubicBezTo>
                <a:close/>
                <a:moveTo>
                  <a:pt x="1413867" y="1823144"/>
                </a:moveTo>
                <a:cubicBezTo>
                  <a:pt x="1413867" y="1828105"/>
                  <a:pt x="1416348" y="1830586"/>
                  <a:pt x="1421309" y="1830586"/>
                </a:cubicBezTo>
                <a:lnTo>
                  <a:pt x="1428750" y="1823144"/>
                </a:lnTo>
                <a:cubicBezTo>
                  <a:pt x="1428750" y="1823144"/>
                  <a:pt x="1426270" y="1823144"/>
                  <a:pt x="1421309" y="1823144"/>
                </a:cubicBezTo>
                <a:close/>
                <a:moveTo>
                  <a:pt x="6074048" y="1819424"/>
                </a:moveTo>
                <a:cubicBezTo>
                  <a:pt x="6072807" y="1819424"/>
                  <a:pt x="6072187" y="1820664"/>
                  <a:pt x="6072187" y="1823144"/>
                </a:cubicBezTo>
                <a:lnTo>
                  <a:pt x="6079629" y="1823144"/>
                </a:lnTo>
                <a:cubicBezTo>
                  <a:pt x="6077148" y="1820664"/>
                  <a:pt x="6075288" y="1819424"/>
                  <a:pt x="6074048" y="1819424"/>
                </a:cubicBezTo>
                <a:close/>
                <a:moveTo>
                  <a:pt x="6206133" y="1815703"/>
                </a:moveTo>
                <a:cubicBezTo>
                  <a:pt x="6216054" y="1815703"/>
                  <a:pt x="6223495" y="1816943"/>
                  <a:pt x="6228457" y="1819424"/>
                </a:cubicBezTo>
                <a:cubicBezTo>
                  <a:pt x="6233418" y="1821904"/>
                  <a:pt x="6235898" y="1823144"/>
                  <a:pt x="6235898" y="1823144"/>
                </a:cubicBezTo>
                <a:cubicBezTo>
                  <a:pt x="6240859" y="1823144"/>
                  <a:pt x="6243340" y="1823144"/>
                  <a:pt x="6243340" y="1823144"/>
                </a:cubicBezTo>
                <a:cubicBezTo>
                  <a:pt x="6243340" y="1823144"/>
                  <a:pt x="6245820" y="1823144"/>
                  <a:pt x="6250781" y="1823144"/>
                </a:cubicBezTo>
                <a:cubicBezTo>
                  <a:pt x="6250781" y="1828105"/>
                  <a:pt x="6255742" y="1830586"/>
                  <a:pt x="6265664" y="1830586"/>
                </a:cubicBezTo>
                <a:lnTo>
                  <a:pt x="6273105" y="1830586"/>
                </a:lnTo>
                <a:cubicBezTo>
                  <a:pt x="6268144" y="1825625"/>
                  <a:pt x="6268144" y="1823144"/>
                  <a:pt x="6273105" y="1823144"/>
                </a:cubicBezTo>
                <a:lnTo>
                  <a:pt x="6280547" y="1823144"/>
                </a:lnTo>
                <a:cubicBezTo>
                  <a:pt x="6280547" y="1828105"/>
                  <a:pt x="6280547" y="1830586"/>
                  <a:pt x="6280547" y="1830586"/>
                </a:cubicBezTo>
                <a:cubicBezTo>
                  <a:pt x="6280547" y="1830586"/>
                  <a:pt x="6283027" y="1830586"/>
                  <a:pt x="6287988" y="1830586"/>
                </a:cubicBezTo>
                <a:lnTo>
                  <a:pt x="6295429" y="1838027"/>
                </a:lnTo>
                <a:cubicBezTo>
                  <a:pt x="6290468" y="1838027"/>
                  <a:pt x="6285508" y="1838027"/>
                  <a:pt x="6280547" y="1838027"/>
                </a:cubicBezTo>
                <a:cubicBezTo>
                  <a:pt x="6270625" y="1838027"/>
                  <a:pt x="6263184" y="1838027"/>
                  <a:pt x="6258222" y="1838027"/>
                </a:cubicBezTo>
                <a:lnTo>
                  <a:pt x="6206133" y="1830586"/>
                </a:lnTo>
                <a:cubicBezTo>
                  <a:pt x="6201171" y="1825625"/>
                  <a:pt x="6198691" y="1823144"/>
                  <a:pt x="6198691" y="1823144"/>
                </a:cubicBezTo>
                <a:cubicBezTo>
                  <a:pt x="6193730" y="1828105"/>
                  <a:pt x="6191250" y="1828105"/>
                  <a:pt x="6191250" y="1823144"/>
                </a:cubicBezTo>
                <a:cubicBezTo>
                  <a:pt x="6191250" y="1818184"/>
                  <a:pt x="6196211" y="1815703"/>
                  <a:pt x="6206133" y="1815703"/>
                </a:cubicBezTo>
                <a:close/>
                <a:moveTo>
                  <a:pt x="1369219" y="1815703"/>
                </a:moveTo>
                <a:lnTo>
                  <a:pt x="1361777" y="1823144"/>
                </a:lnTo>
                <a:lnTo>
                  <a:pt x="1376660" y="1823144"/>
                </a:lnTo>
                <a:cubicBezTo>
                  <a:pt x="1376660" y="1818184"/>
                  <a:pt x="1374180" y="1815703"/>
                  <a:pt x="1369219" y="1815703"/>
                </a:cubicBezTo>
                <a:close/>
                <a:moveTo>
                  <a:pt x="1049239" y="1815703"/>
                </a:moveTo>
                <a:cubicBezTo>
                  <a:pt x="1049239" y="1815703"/>
                  <a:pt x="1049239" y="1818184"/>
                  <a:pt x="1049239" y="1823144"/>
                </a:cubicBezTo>
                <a:cubicBezTo>
                  <a:pt x="1054199" y="1823144"/>
                  <a:pt x="1056680" y="1821904"/>
                  <a:pt x="1056680" y="1819424"/>
                </a:cubicBezTo>
                <a:cubicBezTo>
                  <a:pt x="1056680" y="1816943"/>
                  <a:pt x="1054199" y="1815703"/>
                  <a:pt x="1049239" y="1815703"/>
                </a:cubicBezTo>
                <a:close/>
                <a:moveTo>
                  <a:pt x="1027844" y="1811052"/>
                </a:moveTo>
                <a:cubicBezTo>
                  <a:pt x="1027224" y="1811672"/>
                  <a:pt x="1026914" y="1813223"/>
                  <a:pt x="1026914" y="1815703"/>
                </a:cubicBezTo>
                <a:cubicBezTo>
                  <a:pt x="1026914" y="1815703"/>
                  <a:pt x="1028155" y="1815703"/>
                  <a:pt x="1030635" y="1815703"/>
                </a:cubicBezTo>
                <a:cubicBezTo>
                  <a:pt x="1033115" y="1815703"/>
                  <a:pt x="1034356" y="1815703"/>
                  <a:pt x="1034356" y="1815703"/>
                </a:cubicBezTo>
                <a:cubicBezTo>
                  <a:pt x="1034356" y="1815703"/>
                  <a:pt x="1033115" y="1814463"/>
                  <a:pt x="1030635" y="1811982"/>
                </a:cubicBezTo>
                <a:cubicBezTo>
                  <a:pt x="1029395" y="1810742"/>
                  <a:pt x="1028465" y="1810432"/>
                  <a:pt x="1027844" y="1811052"/>
                </a:cubicBezTo>
                <a:close/>
                <a:moveTo>
                  <a:pt x="1670596" y="1805936"/>
                </a:moveTo>
                <a:cubicBezTo>
                  <a:pt x="1669356" y="1806247"/>
                  <a:pt x="1668115" y="1807022"/>
                  <a:pt x="1666875" y="1808262"/>
                </a:cubicBezTo>
                <a:cubicBezTo>
                  <a:pt x="1666875" y="1813222"/>
                  <a:pt x="1669356" y="1815703"/>
                  <a:pt x="1674317" y="1815703"/>
                </a:cubicBezTo>
                <a:lnTo>
                  <a:pt x="1681758" y="1815703"/>
                </a:lnTo>
                <a:cubicBezTo>
                  <a:pt x="1678037" y="1808262"/>
                  <a:pt x="1674317" y="1805006"/>
                  <a:pt x="1670596" y="1805936"/>
                </a:cubicBezTo>
                <a:close/>
                <a:moveTo>
                  <a:pt x="1265039" y="1785937"/>
                </a:moveTo>
                <a:lnTo>
                  <a:pt x="1265039" y="1793379"/>
                </a:lnTo>
                <a:cubicBezTo>
                  <a:pt x="1265039" y="1793379"/>
                  <a:pt x="1267520" y="1793379"/>
                  <a:pt x="1272481" y="1793379"/>
                </a:cubicBezTo>
                <a:cubicBezTo>
                  <a:pt x="1267520" y="1788418"/>
                  <a:pt x="1265039" y="1785937"/>
                  <a:pt x="1265039" y="1785937"/>
                </a:cubicBezTo>
                <a:close/>
                <a:moveTo>
                  <a:pt x="1086446" y="1785937"/>
                </a:moveTo>
                <a:cubicBezTo>
                  <a:pt x="1086446" y="1785937"/>
                  <a:pt x="1088926" y="1785937"/>
                  <a:pt x="1093887" y="1785937"/>
                </a:cubicBezTo>
                <a:lnTo>
                  <a:pt x="1101328" y="1785937"/>
                </a:lnTo>
                <a:cubicBezTo>
                  <a:pt x="1101328" y="1785937"/>
                  <a:pt x="1098848" y="1788418"/>
                  <a:pt x="1093887" y="1793379"/>
                </a:cubicBezTo>
                <a:cubicBezTo>
                  <a:pt x="1088926" y="1793379"/>
                  <a:pt x="1086446" y="1793379"/>
                  <a:pt x="1086446" y="1793379"/>
                </a:cubicBezTo>
                <a:cubicBezTo>
                  <a:pt x="1086446" y="1788418"/>
                  <a:pt x="1086446" y="1785937"/>
                  <a:pt x="1086446" y="1785937"/>
                </a:cubicBezTo>
                <a:close/>
                <a:moveTo>
                  <a:pt x="6474023" y="1778496"/>
                </a:moveTo>
                <a:cubicBezTo>
                  <a:pt x="6474023" y="1778496"/>
                  <a:pt x="6476503" y="1778496"/>
                  <a:pt x="6481465" y="1778496"/>
                </a:cubicBezTo>
                <a:lnTo>
                  <a:pt x="6474023" y="1785937"/>
                </a:lnTo>
                <a:cubicBezTo>
                  <a:pt x="6474023" y="1780977"/>
                  <a:pt x="6474023" y="1778496"/>
                  <a:pt x="6474023" y="1778496"/>
                </a:cubicBezTo>
                <a:close/>
                <a:moveTo>
                  <a:pt x="6280547" y="1778496"/>
                </a:moveTo>
                <a:lnTo>
                  <a:pt x="6287988" y="1785937"/>
                </a:lnTo>
                <a:lnTo>
                  <a:pt x="6302871" y="1785937"/>
                </a:lnTo>
                <a:cubicBezTo>
                  <a:pt x="6302871" y="1780977"/>
                  <a:pt x="6300391" y="1778496"/>
                  <a:pt x="6295429" y="1778496"/>
                </a:cubicBezTo>
                <a:cubicBezTo>
                  <a:pt x="6290468" y="1778496"/>
                  <a:pt x="6285508" y="1778496"/>
                  <a:pt x="6280547" y="1778496"/>
                </a:cubicBezTo>
                <a:close/>
                <a:moveTo>
                  <a:pt x="6101953" y="1778496"/>
                </a:moveTo>
                <a:lnTo>
                  <a:pt x="6094511" y="1793379"/>
                </a:lnTo>
                <a:lnTo>
                  <a:pt x="6124277" y="1793379"/>
                </a:lnTo>
                <a:cubicBezTo>
                  <a:pt x="6124277" y="1788418"/>
                  <a:pt x="6123036" y="1784697"/>
                  <a:pt x="6120556" y="1782217"/>
                </a:cubicBezTo>
                <a:cubicBezTo>
                  <a:pt x="6118076" y="1779736"/>
                  <a:pt x="6111874" y="1778496"/>
                  <a:pt x="6101953" y="1778496"/>
                </a:cubicBezTo>
                <a:close/>
                <a:moveTo>
                  <a:pt x="6064746" y="1778496"/>
                </a:moveTo>
                <a:cubicBezTo>
                  <a:pt x="6074667" y="1788418"/>
                  <a:pt x="6079629" y="1788418"/>
                  <a:pt x="6079629" y="1778496"/>
                </a:cubicBezTo>
                <a:cubicBezTo>
                  <a:pt x="6074667" y="1778496"/>
                  <a:pt x="6072187" y="1778496"/>
                  <a:pt x="6072187" y="1778496"/>
                </a:cubicBezTo>
                <a:close/>
                <a:moveTo>
                  <a:pt x="6444257" y="1771055"/>
                </a:moveTo>
                <a:lnTo>
                  <a:pt x="6451699" y="1771055"/>
                </a:lnTo>
                <a:cubicBezTo>
                  <a:pt x="6451699" y="1776015"/>
                  <a:pt x="6449219" y="1778496"/>
                  <a:pt x="6444257" y="1778496"/>
                </a:cubicBezTo>
                <a:close/>
                <a:moveTo>
                  <a:pt x="6369843" y="1771055"/>
                </a:moveTo>
                <a:lnTo>
                  <a:pt x="6377285" y="1771055"/>
                </a:lnTo>
                <a:cubicBezTo>
                  <a:pt x="6377285" y="1776015"/>
                  <a:pt x="6374805" y="1778496"/>
                  <a:pt x="6369843" y="1778496"/>
                </a:cubicBezTo>
                <a:close/>
                <a:moveTo>
                  <a:pt x="6399609" y="1768575"/>
                </a:moveTo>
                <a:lnTo>
                  <a:pt x="6399609" y="1771055"/>
                </a:lnTo>
                <a:cubicBezTo>
                  <a:pt x="6394647" y="1771055"/>
                  <a:pt x="6392167" y="1771055"/>
                  <a:pt x="6392167" y="1771055"/>
                </a:cubicBezTo>
                <a:close/>
                <a:moveTo>
                  <a:pt x="1242715" y="1763613"/>
                </a:moveTo>
                <a:lnTo>
                  <a:pt x="1235274" y="1771055"/>
                </a:lnTo>
                <a:lnTo>
                  <a:pt x="1242715" y="1771055"/>
                </a:lnTo>
                <a:cubicBezTo>
                  <a:pt x="1247676" y="1771055"/>
                  <a:pt x="1250156" y="1769815"/>
                  <a:pt x="1250156" y="1767334"/>
                </a:cubicBezTo>
                <a:cubicBezTo>
                  <a:pt x="1250156" y="1764853"/>
                  <a:pt x="1247676" y="1763613"/>
                  <a:pt x="1242715" y="1763613"/>
                </a:cubicBezTo>
                <a:close/>
                <a:moveTo>
                  <a:pt x="1175742" y="1763613"/>
                </a:moveTo>
                <a:lnTo>
                  <a:pt x="1175742" y="1771055"/>
                </a:lnTo>
                <a:lnTo>
                  <a:pt x="1190625" y="1771055"/>
                </a:lnTo>
                <a:close/>
                <a:moveTo>
                  <a:pt x="1041797" y="1763613"/>
                </a:moveTo>
                <a:lnTo>
                  <a:pt x="1034356" y="1771055"/>
                </a:lnTo>
                <a:lnTo>
                  <a:pt x="1049239" y="1778496"/>
                </a:lnTo>
                <a:lnTo>
                  <a:pt x="1064121" y="1785937"/>
                </a:lnTo>
                <a:lnTo>
                  <a:pt x="1049239" y="1785937"/>
                </a:lnTo>
                <a:lnTo>
                  <a:pt x="1064121" y="1793379"/>
                </a:lnTo>
                <a:lnTo>
                  <a:pt x="1064121" y="1785937"/>
                </a:lnTo>
                <a:cubicBezTo>
                  <a:pt x="1064121" y="1785937"/>
                  <a:pt x="1066602" y="1784697"/>
                  <a:pt x="1071562" y="1782217"/>
                </a:cubicBezTo>
                <a:cubicBezTo>
                  <a:pt x="1076524" y="1779736"/>
                  <a:pt x="1079004" y="1780977"/>
                  <a:pt x="1079004" y="1785937"/>
                </a:cubicBezTo>
                <a:lnTo>
                  <a:pt x="1086446" y="1793379"/>
                </a:lnTo>
                <a:lnTo>
                  <a:pt x="1101328" y="1800820"/>
                </a:lnTo>
                <a:lnTo>
                  <a:pt x="1123652" y="1815703"/>
                </a:lnTo>
                <a:cubicBezTo>
                  <a:pt x="1123652" y="1815703"/>
                  <a:pt x="1129854" y="1818184"/>
                  <a:pt x="1142256" y="1823144"/>
                </a:cubicBezTo>
                <a:cubicBezTo>
                  <a:pt x="1154658" y="1828105"/>
                  <a:pt x="1165820" y="1833067"/>
                  <a:pt x="1175742" y="1838027"/>
                </a:cubicBezTo>
                <a:cubicBezTo>
                  <a:pt x="1180703" y="1838027"/>
                  <a:pt x="1186904" y="1840508"/>
                  <a:pt x="1194346" y="1845469"/>
                </a:cubicBezTo>
                <a:cubicBezTo>
                  <a:pt x="1201787" y="1850429"/>
                  <a:pt x="1203028" y="1852910"/>
                  <a:pt x="1198067" y="1852910"/>
                </a:cubicBezTo>
                <a:cubicBezTo>
                  <a:pt x="1198067" y="1857871"/>
                  <a:pt x="1199307" y="1860351"/>
                  <a:pt x="1201787" y="1860351"/>
                </a:cubicBezTo>
                <a:cubicBezTo>
                  <a:pt x="1204268" y="1860351"/>
                  <a:pt x="1205508" y="1860351"/>
                  <a:pt x="1205508" y="1860351"/>
                </a:cubicBezTo>
                <a:cubicBezTo>
                  <a:pt x="1210469" y="1860351"/>
                  <a:pt x="1210469" y="1857871"/>
                  <a:pt x="1205508" y="1852910"/>
                </a:cubicBezTo>
                <a:lnTo>
                  <a:pt x="1212949" y="1852910"/>
                </a:lnTo>
                <a:cubicBezTo>
                  <a:pt x="1212949" y="1852910"/>
                  <a:pt x="1221631" y="1855391"/>
                  <a:pt x="1238994" y="1860351"/>
                </a:cubicBezTo>
                <a:cubicBezTo>
                  <a:pt x="1256357" y="1865312"/>
                  <a:pt x="1267520" y="1865312"/>
                  <a:pt x="1272481" y="1860351"/>
                </a:cubicBezTo>
                <a:cubicBezTo>
                  <a:pt x="1272481" y="1860351"/>
                  <a:pt x="1274961" y="1861592"/>
                  <a:pt x="1279922" y="1864072"/>
                </a:cubicBezTo>
                <a:cubicBezTo>
                  <a:pt x="1284883" y="1866553"/>
                  <a:pt x="1288604" y="1866553"/>
                  <a:pt x="1291084" y="1864072"/>
                </a:cubicBezTo>
                <a:cubicBezTo>
                  <a:pt x="1293565" y="1861592"/>
                  <a:pt x="1297285" y="1861592"/>
                  <a:pt x="1302246" y="1864072"/>
                </a:cubicBezTo>
                <a:cubicBezTo>
                  <a:pt x="1307207" y="1866553"/>
                  <a:pt x="1310928" y="1867793"/>
                  <a:pt x="1313408" y="1867793"/>
                </a:cubicBezTo>
                <a:cubicBezTo>
                  <a:pt x="1315889" y="1867793"/>
                  <a:pt x="1320850" y="1870274"/>
                  <a:pt x="1328291" y="1875234"/>
                </a:cubicBezTo>
                <a:cubicBezTo>
                  <a:pt x="1335733" y="1880195"/>
                  <a:pt x="1341934" y="1885156"/>
                  <a:pt x="1346895" y="1890117"/>
                </a:cubicBezTo>
                <a:lnTo>
                  <a:pt x="1361777" y="1897559"/>
                </a:lnTo>
                <a:cubicBezTo>
                  <a:pt x="1361777" y="1907481"/>
                  <a:pt x="1381621" y="1912441"/>
                  <a:pt x="1421309" y="1912441"/>
                </a:cubicBezTo>
                <a:lnTo>
                  <a:pt x="1413867" y="1905000"/>
                </a:lnTo>
                <a:lnTo>
                  <a:pt x="1421309" y="1905000"/>
                </a:lnTo>
                <a:lnTo>
                  <a:pt x="1436192" y="1912441"/>
                </a:lnTo>
                <a:cubicBezTo>
                  <a:pt x="1456035" y="1927324"/>
                  <a:pt x="1475879" y="1934766"/>
                  <a:pt x="1495723" y="1934766"/>
                </a:cubicBezTo>
                <a:cubicBezTo>
                  <a:pt x="1505645" y="1934766"/>
                  <a:pt x="1510606" y="1936006"/>
                  <a:pt x="1510606" y="1938486"/>
                </a:cubicBezTo>
                <a:cubicBezTo>
                  <a:pt x="1510606" y="1940967"/>
                  <a:pt x="1514326" y="1942207"/>
                  <a:pt x="1521768" y="1942207"/>
                </a:cubicBezTo>
                <a:cubicBezTo>
                  <a:pt x="1529209" y="1942207"/>
                  <a:pt x="1540371" y="1945928"/>
                  <a:pt x="1555254" y="1953369"/>
                </a:cubicBezTo>
                <a:cubicBezTo>
                  <a:pt x="1570137" y="1960810"/>
                  <a:pt x="1583780" y="1965771"/>
                  <a:pt x="1596182" y="1968252"/>
                </a:cubicBezTo>
                <a:cubicBezTo>
                  <a:pt x="1608584" y="1970733"/>
                  <a:pt x="1617266" y="1973213"/>
                  <a:pt x="1622227" y="1975693"/>
                </a:cubicBezTo>
                <a:cubicBezTo>
                  <a:pt x="1627187" y="1978174"/>
                  <a:pt x="1630908" y="1979414"/>
                  <a:pt x="1633389" y="1979414"/>
                </a:cubicBezTo>
                <a:cubicBezTo>
                  <a:pt x="1635869" y="1979414"/>
                  <a:pt x="1639590" y="1981895"/>
                  <a:pt x="1644551" y="1986855"/>
                </a:cubicBezTo>
                <a:cubicBezTo>
                  <a:pt x="1649512" y="1991816"/>
                  <a:pt x="1656953" y="1994297"/>
                  <a:pt x="1666875" y="1994297"/>
                </a:cubicBezTo>
                <a:lnTo>
                  <a:pt x="1681758" y="1994297"/>
                </a:lnTo>
                <a:cubicBezTo>
                  <a:pt x="1691680" y="1999258"/>
                  <a:pt x="1697881" y="2000498"/>
                  <a:pt x="1700361" y="1998017"/>
                </a:cubicBezTo>
                <a:cubicBezTo>
                  <a:pt x="1702842" y="1995537"/>
                  <a:pt x="1707803" y="1996777"/>
                  <a:pt x="1715244" y="2001738"/>
                </a:cubicBezTo>
                <a:cubicBezTo>
                  <a:pt x="1722686" y="2006699"/>
                  <a:pt x="1728887" y="2009180"/>
                  <a:pt x="1733848" y="2009180"/>
                </a:cubicBezTo>
                <a:cubicBezTo>
                  <a:pt x="1738809" y="2004219"/>
                  <a:pt x="1743770" y="2004219"/>
                  <a:pt x="1748731" y="2009180"/>
                </a:cubicBezTo>
                <a:cubicBezTo>
                  <a:pt x="1753692" y="2014140"/>
                  <a:pt x="1756172" y="2016621"/>
                  <a:pt x="1756172" y="2016621"/>
                </a:cubicBezTo>
                <a:cubicBezTo>
                  <a:pt x="1761133" y="2011660"/>
                  <a:pt x="1766094" y="2009180"/>
                  <a:pt x="1771055" y="2009180"/>
                </a:cubicBezTo>
                <a:cubicBezTo>
                  <a:pt x="1766094" y="2004219"/>
                  <a:pt x="1766094" y="1999258"/>
                  <a:pt x="1771055" y="1994297"/>
                </a:cubicBezTo>
                <a:cubicBezTo>
                  <a:pt x="1776016" y="1989336"/>
                  <a:pt x="1783457" y="1994297"/>
                  <a:pt x="1793379" y="2009180"/>
                </a:cubicBezTo>
                <a:lnTo>
                  <a:pt x="1785938" y="2009180"/>
                </a:lnTo>
                <a:cubicBezTo>
                  <a:pt x="1785938" y="2009180"/>
                  <a:pt x="1785938" y="2011660"/>
                  <a:pt x="1785938" y="2016621"/>
                </a:cubicBezTo>
                <a:lnTo>
                  <a:pt x="1838028" y="2031504"/>
                </a:lnTo>
                <a:cubicBezTo>
                  <a:pt x="1842988" y="2031504"/>
                  <a:pt x="1846709" y="2031504"/>
                  <a:pt x="1849190" y="2031504"/>
                </a:cubicBezTo>
                <a:cubicBezTo>
                  <a:pt x="1851670" y="2031504"/>
                  <a:pt x="1854150" y="2031504"/>
                  <a:pt x="1856631" y="2031504"/>
                </a:cubicBezTo>
                <a:cubicBezTo>
                  <a:pt x="1859112" y="2031504"/>
                  <a:pt x="1862832" y="2031504"/>
                  <a:pt x="1867793" y="2031504"/>
                </a:cubicBezTo>
                <a:cubicBezTo>
                  <a:pt x="1867793" y="2026543"/>
                  <a:pt x="1865313" y="2024062"/>
                  <a:pt x="1860352" y="2024062"/>
                </a:cubicBezTo>
                <a:cubicBezTo>
                  <a:pt x="1855391" y="2024062"/>
                  <a:pt x="1851670" y="2022822"/>
                  <a:pt x="1849190" y="2020342"/>
                </a:cubicBezTo>
                <a:cubicBezTo>
                  <a:pt x="1846709" y="2017861"/>
                  <a:pt x="1842988" y="2014140"/>
                  <a:pt x="1838028" y="2009180"/>
                </a:cubicBezTo>
                <a:lnTo>
                  <a:pt x="1845469" y="2009180"/>
                </a:lnTo>
                <a:lnTo>
                  <a:pt x="1852910" y="2009180"/>
                </a:lnTo>
                <a:lnTo>
                  <a:pt x="1854770" y="2009180"/>
                </a:lnTo>
                <a:cubicBezTo>
                  <a:pt x="1858491" y="2009180"/>
                  <a:pt x="1862832" y="2009180"/>
                  <a:pt x="1867793" y="2009180"/>
                </a:cubicBezTo>
                <a:cubicBezTo>
                  <a:pt x="1877715" y="2009180"/>
                  <a:pt x="1885156" y="2006699"/>
                  <a:pt x="1890117" y="2001738"/>
                </a:cubicBezTo>
                <a:lnTo>
                  <a:pt x="1897559" y="2001738"/>
                </a:lnTo>
                <a:lnTo>
                  <a:pt x="1882676" y="1986855"/>
                </a:lnTo>
                <a:cubicBezTo>
                  <a:pt x="1877715" y="1986855"/>
                  <a:pt x="1873994" y="1985615"/>
                  <a:pt x="1871514" y="1983135"/>
                </a:cubicBezTo>
                <a:cubicBezTo>
                  <a:pt x="1869033" y="1980654"/>
                  <a:pt x="1867793" y="1979414"/>
                  <a:pt x="1867793" y="1979414"/>
                </a:cubicBezTo>
                <a:cubicBezTo>
                  <a:pt x="1867793" y="1979414"/>
                  <a:pt x="1860352" y="1976933"/>
                  <a:pt x="1845469" y="1971973"/>
                </a:cubicBezTo>
                <a:lnTo>
                  <a:pt x="1808262" y="1964531"/>
                </a:lnTo>
                <a:cubicBezTo>
                  <a:pt x="1803301" y="1959570"/>
                  <a:pt x="1795860" y="1957090"/>
                  <a:pt x="1785938" y="1957090"/>
                </a:cubicBezTo>
                <a:cubicBezTo>
                  <a:pt x="1776016" y="1952129"/>
                  <a:pt x="1768574" y="1949648"/>
                  <a:pt x="1763613" y="1949648"/>
                </a:cubicBezTo>
                <a:cubicBezTo>
                  <a:pt x="1758653" y="1949648"/>
                  <a:pt x="1754932" y="1948408"/>
                  <a:pt x="1752451" y="1945928"/>
                </a:cubicBezTo>
                <a:cubicBezTo>
                  <a:pt x="1749971" y="1943447"/>
                  <a:pt x="1737569" y="1938486"/>
                  <a:pt x="1715244" y="1931045"/>
                </a:cubicBezTo>
                <a:cubicBezTo>
                  <a:pt x="1692920" y="1923603"/>
                  <a:pt x="1671836" y="1917402"/>
                  <a:pt x="1651992" y="1912441"/>
                </a:cubicBezTo>
                <a:cubicBezTo>
                  <a:pt x="1612305" y="1902519"/>
                  <a:pt x="1592461" y="1897559"/>
                  <a:pt x="1592461" y="1897559"/>
                </a:cubicBezTo>
                <a:lnTo>
                  <a:pt x="1577578" y="1890117"/>
                </a:lnTo>
                <a:cubicBezTo>
                  <a:pt x="1572617" y="1890117"/>
                  <a:pt x="1565176" y="1890117"/>
                  <a:pt x="1555254" y="1890117"/>
                </a:cubicBezTo>
                <a:lnTo>
                  <a:pt x="1547813" y="1890117"/>
                </a:lnTo>
                <a:lnTo>
                  <a:pt x="1562695" y="1897559"/>
                </a:lnTo>
                <a:cubicBezTo>
                  <a:pt x="1567656" y="1897559"/>
                  <a:pt x="1575098" y="1900039"/>
                  <a:pt x="1585020" y="1905000"/>
                </a:cubicBezTo>
                <a:cubicBezTo>
                  <a:pt x="1589981" y="1909961"/>
                  <a:pt x="1594941" y="1913681"/>
                  <a:pt x="1599902" y="1916162"/>
                </a:cubicBezTo>
                <a:cubicBezTo>
                  <a:pt x="1604863" y="1918643"/>
                  <a:pt x="1607344" y="1919883"/>
                  <a:pt x="1607344" y="1919883"/>
                </a:cubicBezTo>
                <a:cubicBezTo>
                  <a:pt x="1612305" y="1919883"/>
                  <a:pt x="1627187" y="1923603"/>
                  <a:pt x="1651992" y="1931045"/>
                </a:cubicBezTo>
                <a:cubicBezTo>
                  <a:pt x="1676797" y="1938486"/>
                  <a:pt x="1684239" y="1942207"/>
                  <a:pt x="1674317" y="1942207"/>
                </a:cubicBezTo>
                <a:lnTo>
                  <a:pt x="1659434" y="1949648"/>
                </a:lnTo>
                <a:cubicBezTo>
                  <a:pt x="1659434" y="1949648"/>
                  <a:pt x="1656953" y="1947168"/>
                  <a:pt x="1651992" y="1942207"/>
                </a:cubicBezTo>
                <a:lnTo>
                  <a:pt x="1622227" y="1934766"/>
                </a:lnTo>
                <a:lnTo>
                  <a:pt x="1614785" y="1927324"/>
                </a:lnTo>
                <a:cubicBezTo>
                  <a:pt x="1609824" y="1922363"/>
                  <a:pt x="1604863" y="1922363"/>
                  <a:pt x="1599902" y="1927324"/>
                </a:cubicBezTo>
                <a:lnTo>
                  <a:pt x="1599902" y="1919883"/>
                </a:lnTo>
                <a:lnTo>
                  <a:pt x="1592461" y="1919883"/>
                </a:lnTo>
                <a:cubicBezTo>
                  <a:pt x="1587500" y="1919883"/>
                  <a:pt x="1582539" y="1919883"/>
                  <a:pt x="1577578" y="1919883"/>
                </a:cubicBezTo>
                <a:cubicBezTo>
                  <a:pt x="1577578" y="1924843"/>
                  <a:pt x="1577578" y="1927324"/>
                  <a:pt x="1577578" y="1927324"/>
                </a:cubicBezTo>
                <a:lnTo>
                  <a:pt x="1570137" y="1919883"/>
                </a:lnTo>
                <a:cubicBezTo>
                  <a:pt x="1575098" y="1919883"/>
                  <a:pt x="1577578" y="1918643"/>
                  <a:pt x="1577578" y="1916162"/>
                </a:cubicBezTo>
                <a:cubicBezTo>
                  <a:pt x="1577578" y="1913681"/>
                  <a:pt x="1577578" y="1912441"/>
                  <a:pt x="1577578" y="1912441"/>
                </a:cubicBezTo>
                <a:lnTo>
                  <a:pt x="1555254" y="1912441"/>
                </a:lnTo>
                <a:lnTo>
                  <a:pt x="1532930" y="1912441"/>
                </a:lnTo>
                <a:lnTo>
                  <a:pt x="1518047" y="1905000"/>
                </a:lnTo>
                <a:cubicBezTo>
                  <a:pt x="1513086" y="1905000"/>
                  <a:pt x="1508125" y="1905000"/>
                  <a:pt x="1503164" y="1905000"/>
                </a:cubicBezTo>
                <a:lnTo>
                  <a:pt x="1518047" y="1897559"/>
                </a:lnTo>
                <a:cubicBezTo>
                  <a:pt x="1518047" y="1902519"/>
                  <a:pt x="1520527" y="1905000"/>
                  <a:pt x="1525488" y="1905000"/>
                </a:cubicBezTo>
                <a:lnTo>
                  <a:pt x="1525488" y="1897559"/>
                </a:lnTo>
                <a:cubicBezTo>
                  <a:pt x="1520527" y="1897559"/>
                  <a:pt x="1518047" y="1895078"/>
                  <a:pt x="1518047" y="1890117"/>
                </a:cubicBezTo>
                <a:lnTo>
                  <a:pt x="1495723" y="1882676"/>
                </a:lnTo>
                <a:lnTo>
                  <a:pt x="1465957" y="1875234"/>
                </a:lnTo>
                <a:lnTo>
                  <a:pt x="1451074" y="1875234"/>
                </a:lnTo>
                <a:cubicBezTo>
                  <a:pt x="1451074" y="1880195"/>
                  <a:pt x="1443633" y="1882676"/>
                  <a:pt x="1428750" y="1882676"/>
                </a:cubicBezTo>
                <a:lnTo>
                  <a:pt x="1406426" y="1875234"/>
                </a:lnTo>
                <a:cubicBezTo>
                  <a:pt x="1401465" y="1870274"/>
                  <a:pt x="1395264" y="1866553"/>
                  <a:pt x="1387823" y="1864072"/>
                </a:cubicBezTo>
                <a:cubicBezTo>
                  <a:pt x="1380381" y="1861592"/>
                  <a:pt x="1374180" y="1860351"/>
                  <a:pt x="1369219" y="1860351"/>
                </a:cubicBezTo>
                <a:lnTo>
                  <a:pt x="1302246" y="1838027"/>
                </a:lnTo>
                <a:cubicBezTo>
                  <a:pt x="1302246" y="1838027"/>
                  <a:pt x="1302246" y="1835547"/>
                  <a:pt x="1302246" y="1830586"/>
                </a:cubicBezTo>
                <a:lnTo>
                  <a:pt x="1287363" y="1823144"/>
                </a:lnTo>
                <a:lnTo>
                  <a:pt x="1257598" y="1815703"/>
                </a:lnTo>
                <a:cubicBezTo>
                  <a:pt x="1252637" y="1815703"/>
                  <a:pt x="1250156" y="1815703"/>
                  <a:pt x="1250156" y="1815703"/>
                </a:cubicBezTo>
                <a:cubicBezTo>
                  <a:pt x="1250156" y="1820664"/>
                  <a:pt x="1250156" y="1824384"/>
                  <a:pt x="1250156" y="1826865"/>
                </a:cubicBezTo>
                <a:cubicBezTo>
                  <a:pt x="1250156" y="1829346"/>
                  <a:pt x="1252637" y="1833067"/>
                  <a:pt x="1257598" y="1838027"/>
                </a:cubicBezTo>
                <a:cubicBezTo>
                  <a:pt x="1267520" y="1842988"/>
                  <a:pt x="1274961" y="1846709"/>
                  <a:pt x="1279922" y="1849189"/>
                </a:cubicBezTo>
                <a:cubicBezTo>
                  <a:pt x="1284883" y="1851670"/>
                  <a:pt x="1287363" y="1854150"/>
                  <a:pt x="1287363" y="1856631"/>
                </a:cubicBezTo>
                <a:cubicBezTo>
                  <a:pt x="1287363" y="1859111"/>
                  <a:pt x="1286123" y="1859111"/>
                  <a:pt x="1283643" y="1856631"/>
                </a:cubicBezTo>
                <a:cubicBezTo>
                  <a:pt x="1281162" y="1854150"/>
                  <a:pt x="1272481" y="1850429"/>
                  <a:pt x="1257598" y="1845469"/>
                </a:cubicBezTo>
                <a:lnTo>
                  <a:pt x="1235274" y="1830586"/>
                </a:lnTo>
                <a:cubicBezTo>
                  <a:pt x="1240235" y="1830586"/>
                  <a:pt x="1242715" y="1825625"/>
                  <a:pt x="1242715" y="1815703"/>
                </a:cubicBezTo>
                <a:lnTo>
                  <a:pt x="1235274" y="1808262"/>
                </a:lnTo>
                <a:lnTo>
                  <a:pt x="1235274" y="1800820"/>
                </a:lnTo>
                <a:lnTo>
                  <a:pt x="1242715" y="1800820"/>
                </a:lnTo>
                <a:cubicBezTo>
                  <a:pt x="1242715" y="1800820"/>
                  <a:pt x="1241474" y="1799580"/>
                  <a:pt x="1238994" y="1797100"/>
                </a:cubicBezTo>
                <a:cubicBezTo>
                  <a:pt x="1236514" y="1794619"/>
                  <a:pt x="1232793" y="1793379"/>
                  <a:pt x="1227832" y="1793379"/>
                </a:cubicBezTo>
                <a:cubicBezTo>
                  <a:pt x="1222871" y="1788418"/>
                  <a:pt x="1217910" y="1784697"/>
                  <a:pt x="1212949" y="1782217"/>
                </a:cubicBezTo>
                <a:cubicBezTo>
                  <a:pt x="1207988" y="1779736"/>
                  <a:pt x="1203028" y="1778496"/>
                  <a:pt x="1198067" y="1778496"/>
                </a:cubicBezTo>
                <a:lnTo>
                  <a:pt x="1183184" y="1785937"/>
                </a:lnTo>
                <a:lnTo>
                  <a:pt x="1198067" y="1785937"/>
                </a:lnTo>
                <a:lnTo>
                  <a:pt x="1212949" y="1793379"/>
                </a:lnTo>
                <a:cubicBezTo>
                  <a:pt x="1222871" y="1793379"/>
                  <a:pt x="1225352" y="1798340"/>
                  <a:pt x="1220391" y="1808262"/>
                </a:cubicBezTo>
                <a:cubicBezTo>
                  <a:pt x="1220391" y="1808262"/>
                  <a:pt x="1212949" y="1805781"/>
                  <a:pt x="1198067" y="1800820"/>
                </a:cubicBezTo>
                <a:cubicBezTo>
                  <a:pt x="1188145" y="1800820"/>
                  <a:pt x="1180703" y="1800820"/>
                  <a:pt x="1175742" y="1800820"/>
                </a:cubicBezTo>
                <a:lnTo>
                  <a:pt x="1190625" y="1815703"/>
                </a:lnTo>
                <a:lnTo>
                  <a:pt x="1198067" y="1815703"/>
                </a:lnTo>
                <a:lnTo>
                  <a:pt x="1205508" y="1815703"/>
                </a:lnTo>
                <a:cubicBezTo>
                  <a:pt x="1210469" y="1815703"/>
                  <a:pt x="1211709" y="1816943"/>
                  <a:pt x="1209229" y="1819424"/>
                </a:cubicBezTo>
                <a:cubicBezTo>
                  <a:pt x="1206748" y="1821904"/>
                  <a:pt x="1207988" y="1825625"/>
                  <a:pt x="1212949" y="1830586"/>
                </a:cubicBezTo>
                <a:lnTo>
                  <a:pt x="1205508" y="1830586"/>
                </a:lnTo>
                <a:lnTo>
                  <a:pt x="1190625" y="1823144"/>
                </a:lnTo>
                <a:cubicBezTo>
                  <a:pt x="1190625" y="1833067"/>
                  <a:pt x="1175742" y="1830586"/>
                  <a:pt x="1145977" y="1815703"/>
                </a:cubicBezTo>
                <a:cubicBezTo>
                  <a:pt x="1136055" y="1810742"/>
                  <a:pt x="1129854" y="1808262"/>
                  <a:pt x="1127373" y="1808262"/>
                </a:cubicBezTo>
                <a:cubicBezTo>
                  <a:pt x="1124893" y="1808262"/>
                  <a:pt x="1121172" y="1805781"/>
                  <a:pt x="1116211" y="1800820"/>
                </a:cubicBezTo>
                <a:lnTo>
                  <a:pt x="1123652" y="1800820"/>
                </a:lnTo>
                <a:cubicBezTo>
                  <a:pt x="1123652" y="1795859"/>
                  <a:pt x="1121172" y="1793379"/>
                  <a:pt x="1116211" y="1793379"/>
                </a:cubicBezTo>
                <a:cubicBezTo>
                  <a:pt x="1111250" y="1793379"/>
                  <a:pt x="1108769" y="1792139"/>
                  <a:pt x="1108769" y="1789658"/>
                </a:cubicBezTo>
                <a:cubicBezTo>
                  <a:pt x="1108769" y="1787177"/>
                  <a:pt x="1106289" y="1783457"/>
                  <a:pt x="1101328" y="1778496"/>
                </a:cubicBezTo>
                <a:cubicBezTo>
                  <a:pt x="1096367" y="1773535"/>
                  <a:pt x="1088926" y="1771055"/>
                  <a:pt x="1079004" y="1771055"/>
                </a:cubicBezTo>
                <a:lnTo>
                  <a:pt x="1064121" y="1771055"/>
                </a:lnTo>
                <a:cubicBezTo>
                  <a:pt x="1064121" y="1766094"/>
                  <a:pt x="1061641" y="1763613"/>
                  <a:pt x="1056680" y="1763613"/>
                </a:cubicBezTo>
                <a:close/>
                <a:moveTo>
                  <a:pt x="6488905" y="1756172"/>
                </a:moveTo>
                <a:lnTo>
                  <a:pt x="6496347" y="1763613"/>
                </a:lnTo>
                <a:cubicBezTo>
                  <a:pt x="6496347" y="1763613"/>
                  <a:pt x="6493867" y="1763613"/>
                  <a:pt x="6488905" y="1763613"/>
                </a:cubicBezTo>
                <a:cubicBezTo>
                  <a:pt x="6488905" y="1763613"/>
                  <a:pt x="6486425" y="1763613"/>
                  <a:pt x="6481465" y="1763613"/>
                </a:cubicBezTo>
                <a:cubicBezTo>
                  <a:pt x="6481465" y="1758652"/>
                  <a:pt x="6483945" y="1756172"/>
                  <a:pt x="6488905" y="1756172"/>
                </a:cubicBezTo>
                <a:close/>
                <a:moveTo>
                  <a:pt x="6392167" y="1756172"/>
                </a:moveTo>
                <a:lnTo>
                  <a:pt x="6414491" y="1763613"/>
                </a:lnTo>
                <a:lnTo>
                  <a:pt x="6399609" y="1768575"/>
                </a:lnTo>
                <a:lnTo>
                  <a:pt x="6399609" y="1763613"/>
                </a:lnTo>
                <a:cubicBezTo>
                  <a:pt x="6389687" y="1763613"/>
                  <a:pt x="6387206" y="1761133"/>
                  <a:pt x="6392167" y="1756172"/>
                </a:cubicBezTo>
                <a:close/>
                <a:moveTo>
                  <a:pt x="6161484" y="1756172"/>
                </a:moveTo>
                <a:cubicBezTo>
                  <a:pt x="6156523" y="1761133"/>
                  <a:pt x="6156523" y="1763613"/>
                  <a:pt x="6161484" y="1763613"/>
                </a:cubicBezTo>
                <a:cubicBezTo>
                  <a:pt x="6166445" y="1763613"/>
                  <a:pt x="6168926" y="1761133"/>
                  <a:pt x="6168926" y="1756172"/>
                </a:cubicBezTo>
                <a:cubicBezTo>
                  <a:pt x="6163964" y="1756172"/>
                  <a:pt x="6161484" y="1756172"/>
                  <a:pt x="6161484" y="1756172"/>
                </a:cubicBezTo>
                <a:close/>
                <a:moveTo>
                  <a:pt x="5997773" y="1756172"/>
                </a:moveTo>
                <a:lnTo>
                  <a:pt x="5997773" y="1763613"/>
                </a:lnTo>
                <a:cubicBezTo>
                  <a:pt x="6007695" y="1763613"/>
                  <a:pt x="6012656" y="1763613"/>
                  <a:pt x="6012656" y="1763613"/>
                </a:cubicBezTo>
                <a:cubicBezTo>
                  <a:pt x="6012656" y="1758652"/>
                  <a:pt x="6011415" y="1756172"/>
                  <a:pt x="6008935" y="1756172"/>
                </a:cubicBezTo>
                <a:cubicBezTo>
                  <a:pt x="6006455" y="1756172"/>
                  <a:pt x="6002734" y="1756172"/>
                  <a:pt x="5997773" y="1756172"/>
                </a:cubicBezTo>
                <a:close/>
                <a:moveTo>
                  <a:pt x="1540371" y="1756172"/>
                </a:moveTo>
                <a:cubicBezTo>
                  <a:pt x="1540371" y="1761133"/>
                  <a:pt x="1542852" y="1763613"/>
                  <a:pt x="1547813" y="1763613"/>
                </a:cubicBezTo>
                <a:lnTo>
                  <a:pt x="1547813" y="1756172"/>
                </a:lnTo>
                <a:close/>
                <a:moveTo>
                  <a:pt x="1212949" y="1756172"/>
                </a:moveTo>
                <a:lnTo>
                  <a:pt x="1220391" y="1763613"/>
                </a:lnTo>
                <a:cubicBezTo>
                  <a:pt x="1225352" y="1758652"/>
                  <a:pt x="1225352" y="1756172"/>
                  <a:pt x="1220391" y="1756172"/>
                </a:cubicBezTo>
                <a:cubicBezTo>
                  <a:pt x="1220391" y="1756172"/>
                  <a:pt x="1217910" y="1756172"/>
                  <a:pt x="1212949" y="1756172"/>
                </a:cubicBezTo>
                <a:close/>
                <a:moveTo>
                  <a:pt x="1123652" y="1756172"/>
                </a:moveTo>
                <a:lnTo>
                  <a:pt x="1131094" y="1771055"/>
                </a:lnTo>
                <a:cubicBezTo>
                  <a:pt x="1131094" y="1771055"/>
                  <a:pt x="1131094" y="1768574"/>
                  <a:pt x="1131094" y="1763613"/>
                </a:cubicBezTo>
                <a:close/>
                <a:moveTo>
                  <a:pt x="714375" y="1756172"/>
                </a:moveTo>
                <a:cubicBezTo>
                  <a:pt x="704453" y="1756172"/>
                  <a:pt x="699492" y="1758652"/>
                  <a:pt x="699492" y="1763613"/>
                </a:cubicBezTo>
                <a:cubicBezTo>
                  <a:pt x="704453" y="1773535"/>
                  <a:pt x="721816" y="1778496"/>
                  <a:pt x="751582" y="1778496"/>
                </a:cubicBezTo>
                <a:cubicBezTo>
                  <a:pt x="756543" y="1778496"/>
                  <a:pt x="760264" y="1778496"/>
                  <a:pt x="762744" y="1778496"/>
                </a:cubicBezTo>
                <a:cubicBezTo>
                  <a:pt x="765225" y="1778496"/>
                  <a:pt x="766465" y="1780977"/>
                  <a:pt x="766465" y="1785937"/>
                </a:cubicBezTo>
                <a:lnTo>
                  <a:pt x="781348" y="1785937"/>
                </a:lnTo>
                <a:cubicBezTo>
                  <a:pt x="781348" y="1780977"/>
                  <a:pt x="781348" y="1778496"/>
                  <a:pt x="781348" y="1778496"/>
                </a:cubicBezTo>
                <a:cubicBezTo>
                  <a:pt x="781348" y="1773535"/>
                  <a:pt x="777627" y="1771055"/>
                  <a:pt x="770186" y="1771055"/>
                </a:cubicBezTo>
                <a:cubicBezTo>
                  <a:pt x="762744" y="1771055"/>
                  <a:pt x="756543" y="1768574"/>
                  <a:pt x="751582" y="1763613"/>
                </a:cubicBezTo>
                <a:cubicBezTo>
                  <a:pt x="751582" y="1763613"/>
                  <a:pt x="749102" y="1763613"/>
                  <a:pt x="744141" y="1763613"/>
                </a:cubicBezTo>
                <a:cubicBezTo>
                  <a:pt x="739180" y="1763613"/>
                  <a:pt x="734219" y="1763613"/>
                  <a:pt x="729258" y="1763613"/>
                </a:cubicBezTo>
                <a:cubicBezTo>
                  <a:pt x="724297" y="1763613"/>
                  <a:pt x="719336" y="1761133"/>
                  <a:pt x="714375" y="1756172"/>
                </a:cubicBezTo>
                <a:close/>
                <a:moveTo>
                  <a:pt x="6600527" y="1748730"/>
                </a:moveTo>
                <a:cubicBezTo>
                  <a:pt x="6600527" y="1753691"/>
                  <a:pt x="6600527" y="1756172"/>
                  <a:pt x="6600527" y="1756172"/>
                </a:cubicBezTo>
                <a:cubicBezTo>
                  <a:pt x="6595565" y="1756172"/>
                  <a:pt x="6593085" y="1756172"/>
                  <a:pt x="6593085" y="1756172"/>
                </a:cubicBezTo>
                <a:close/>
                <a:moveTo>
                  <a:pt x="1523628" y="1737569"/>
                </a:moveTo>
                <a:cubicBezTo>
                  <a:pt x="1522388" y="1737569"/>
                  <a:pt x="1520528" y="1738809"/>
                  <a:pt x="1518047" y="1741289"/>
                </a:cubicBezTo>
                <a:lnTo>
                  <a:pt x="1518047" y="1748730"/>
                </a:lnTo>
                <a:cubicBezTo>
                  <a:pt x="1523008" y="1748730"/>
                  <a:pt x="1525488" y="1747490"/>
                  <a:pt x="1525488" y="1745010"/>
                </a:cubicBezTo>
                <a:cubicBezTo>
                  <a:pt x="1525488" y="1742529"/>
                  <a:pt x="1525488" y="1741289"/>
                  <a:pt x="1525488" y="1741289"/>
                </a:cubicBezTo>
                <a:cubicBezTo>
                  <a:pt x="1525488" y="1738809"/>
                  <a:pt x="1524868" y="1737569"/>
                  <a:pt x="1523628" y="1737569"/>
                </a:cubicBezTo>
                <a:close/>
                <a:moveTo>
                  <a:pt x="6488905" y="1726406"/>
                </a:moveTo>
                <a:lnTo>
                  <a:pt x="6496347" y="1726406"/>
                </a:lnTo>
                <a:lnTo>
                  <a:pt x="6488905" y="1733848"/>
                </a:lnTo>
                <a:close/>
                <a:moveTo>
                  <a:pt x="945059" y="1718965"/>
                </a:moveTo>
                <a:lnTo>
                  <a:pt x="959942" y="1726406"/>
                </a:lnTo>
                <a:cubicBezTo>
                  <a:pt x="969863" y="1736328"/>
                  <a:pt x="974824" y="1741289"/>
                  <a:pt x="974824" y="1741289"/>
                </a:cubicBezTo>
                <a:cubicBezTo>
                  <a:pt x="979785" y="1741289"/>
                  <a:pt x="985986" y="1742529"/>
                  <a:pt x="993428" y="1745010"/>
                </a:cubicBezTo>
                <a:cubicBezTo>
                  <a:pt x="1000869" y="1747490"/>
                  <a:pt x="1004590" y="1751211"/>
                  <a:pt x="1004590" y="1756172"/>
                </a:cubicBezTo>
                <a:cubicBezTo>
                  <a:pt x="1004590" y="1761133"/>
                  <a:pt x="997149" y="1761133"/>
                  <a:pt x="982266" y="1756172"/>
                </a:cubicBezTo>
                <a:cubicBezTo>
                  <a:pt x="967383" y="1751211"/>
                  <a:pt x="957461" y="1745010"/>
                  <a:pt x="952500" y="1737568"/>
                </a:cubicBezTo>
                <a:cubicBezTo>
                  <a:pt x="947539" y="1730127"/>
                  <a:pt x="945059" y="1726406"/>
                  <a:pt x="945059" y="1726406"/>
                </a:cubicBezTo>
                <a:lnTo>
                  <a:pt x="945059" y="1733848"/>
                </a:lnTo>
                <a:cubicBezTo>
                  <a:pt x="954980" y="1733848"/>
                  <a:pt x="952500" y="1736328"/>
                  <a:pt x="937617" y="1741289"/>
                </a:cubicBezTo>
                <a:lnTo>
                  <a:pt x="945059" y="1748730"/>
                </a:lnTo>
                <a:cubicBezTo>
                  <a:pt x="974824" y="1768574"/>
                  <a:pt x="994668" y="1773535"/>
                  <a:pt x="1004590" y="1763613"/>
                </a:cubicBezTo>
                <a:cubicBezTo>
                  <a:pt x="1004590" y="1763613"/>
                  <a:pt x="1005830" y="1764853"/>
                  <a:pt x="1008311" y="1767334"/>
                </a:cubicBezTo>
                <a:cubicBezTo>
                  <a:pt x="1010791" y="1769815"/>
                  <a:pt x="1014512" y="1771055"/>
                  <a:pt x="1019473" y="1771055"/>
                </a:cubicBezTo>
                <a:lnTo>
                  <a:pt x="1026914" y="1771055"/>
                </a:lnTo>
                <a:lnTo>
                  <a:pt x="1026914" y="1763613"/>
                </a:lnTo>
                <a:lnTo>
                  <a:pt x="1019473" y="1771055"/>
                </a:lnTo>
                <a:lnTo>
                  <a:pt x="1012031" y="1756172"/>
                </a:lnTo>
                <a:lnTo>
                  <a:pt x="1026914" y="1756172"/>
                </a:lnTo>
                <a:cubicBezTo>
                  <a:pt x="1031875" y="1756172"/>
                  <a:pt x="1033115" y="1753691"/>
                  <a:pt x="1030635" y="1748730"/>
                </a:cubicBezTo>
                <a:cubicBezTo>
                  <a:pt x="1028155" y="1743770"/>
                  <a:pt x="1026914" y="1741289"/>
                  <a:pt x="1026914" y="1741289"/>
                </a:cubicBezTo>
                <a:cubicBezTo>
                  <a:pt x="1026914" y="1741289"/>
                  <a:pt x="1029395" y="1741289"/>
                  <a:pt x="1034356" y="1741289"/>
                </a:cubicBezTo>
                <a:cubicBezTo>
                  <a:pt x="1039317" y="1741289"/>
                  <a:pt x="1041797" y="1743770"/>
                  <a:pt x="1041797" y="1748730"/>
                </a:cubicBezTo>
                <a:lnTo>
                  <a:pt x="1049239" y="1756172"/>
                </a:lnTo>
                <a:cubicBezTo>
                  <a:pt x="1054199" y="1756172"/>
                  <a:pt x="1056680" y="1756172"/>
                  <a:pt x="1056680" y="1756172"/>
                </a:cubicBezTo>
                <a:cubicBezTo>
                  <a:pt x="1061641" y="1756172"/>
                  <a:pt x="1070322" y="1757412"/>
                  <a:pt x="1082725" y="1759892"/>
                </a:cubicBezTo>
                <a:cubicBezTo>
                  <a:pt x="1095127" y="1762373"/>
                  <a:pt x="1103809" y="1763613"/>
                  <a:pt x="1108769" y="1763613"/>
                </a:cubicBezTo>
                <a:lnTo>
                  <a:pt x="1101328" y="1748730"/>
                </a:lnTo>
                <a:cubicBezTo>
                  <a:pt x="1086446" y="1748730"/>
                  <a:pt x="1074043" y="1746250"/>
                  <a:pt x="1064121" y="1741289"/>
                </a:cubicBezTo>
                <a:cubicBezTo>
                  <a:pt x="1059160" y="1741289"/>
                  <a:pt x="1052959" y="1740049"/>
                  <a:pt x="1045518" y="1737568"/>
                </a:cubicBezTo>
                <a:cubicBezTo>
                  <a:pt x="1038076" y="1735088"/>
                  <a:pt x="1031875" y="1733848"/>
                  <a:pt x="1026914" y="1733848"/>
                </a:cubicBezTo>
                <a:cubicBezTo>
                  <a:pt x="1016993" y="1733848"/>
                  <a:pt x="1010791" y="1732608"/>
                  <a:pt x="1008311" y="1730127"/>
                </a:cubicBezTo>
                <a:cubicBezTo>
                  <a:pt x="1005830" y="1727646"/>
                  <a:pt x="999629" y="1726406"/>
                  <a:pt x="989707" y="1726406"/>
                </a:cubicBezTo>
                <a:lnTo>
                  <a:pt x="974824" y="1718965"/>
                </a:lnTo>
                <a:lnTo>
                  <a:pt x="959942" y="1718965"/>
                </a:lnTo>
                <a:close/>
                <a:moveTo>
                  <a:pt x="602754" y="1705942"/>
                </a:moveTo>
                <a:cubicBezTo>
                  <a:pt x="603994" y="1705942"/>
                  <a:pt x="605234" y="1706563"/>
                  <a:pt x="606475" y="1707803"/>
                </a:cubicBezTo>
                <a:cubicBezTo>
                  <a:pt x="608955" y="1710283"/>
                  <a:pt x="610195" y="1711523"/>
                  <a:pt x="610195" y="1711523"/>
                </a:cubicBezTo>
                <a:lnTo>
                  <a:pt x="602754" y="1711523"/>
                </a:lnTo>
                <a:cubicBezTo>
                  <a:pt x="597793" y="1711523"/>
                  <a:pt x="596553" y="1710283"/>
                  <a:pt x="599033" y="1707803"/>
                </a:cubicBezTo>
                <a:cubicBezTo>
                  <a:pt x="600274" y="1706563"/>
                  <a:pt x="601514" y="1705942"/>
                  <a:pt x="602754" y="1705942"/>
                </a:cubicBezTo>
                <a:close/>
                <a:moveTo>
                  <a:pt x="907852" y="1704082"/>
                </a:moveTo>
                <a:cubicBezTo>
                  <a:pt x="907852" y="1704082"/>
                  <a:pt x="910332" y="1706563"/>
                  <a:pt x="915293" y="1711523"/>
                </a:cubicBezTo>
                <a:cubicBezTo>
                  <a:pt x="915293" y="1711523"/>
                  <a:pt x="917773" y="1711523"/>
                  <a:pt x="922735" y="1711523"/>
                </a:cubicBezTo>
                <a:lnTo>
                  <a:pt x="915293" y="1704082"/>
                </a:lnTo>
                <a:cubicBezTo>
                  <a:pt x="910332" y="1704082"/>
                  <a:pt x="907852" y="1704082"/>
                  <a:pt x="907852" y="1704082"/>
                </a:cubicBezTo>
                <a:close/>
                <a:moveTo>
                  <a:pt x="6020097" y="1689199"/>
                </a:moveTo>
                <a:lnTo>
                  <a:pt x="6027539" y="1696641"/>
                </a:lnTo>
                <a:cubicBezTo>
                  <a:pt x="6042422" y="1701601"/>
                  <a:pt x="6049863" y="1701601"/>
                  <a:pt x="6049863" y="1696641"/>
                </a:cubicBezTo>
                <a:cubicBezTo>
                  <a:pt x="6049863" y="1691680"/>
                  <a:pt x="6046142" y="1689199"/>
                  <a:pt x="6038701" y="1689199"/>
                </a:cubicBezTo>
                <a:cubicBezTo>
                  <a:pt x="6031260" y="1689199"/>
                  <a:pt x="6027539" y="1689199"/>
                  <a:pt x="6027539" y="1689199"/>
                </a:cubicBezTo>
                <a:close/>
                <a:moveTo>
                  <a:pt x="863203" y="1689199"/>
                </a:moveTo>
                <a:lnTo>
                  <a:pt x="855762" y="1696641"/>
                </a:lnTo>
                <a:cubicBezTo>
                  <a:pt x="860723" y="1696641"/>
                  <a:pt x="865684" y="1694160"/>
                  <a:pt x="870645" y="1689199"/>
                </a:cubicBezTo>
                <a:close/>
                <a:moveTo>
                  <a:pt x="736699" y="1689199"/>
                </a:moveTo>
                <a:cubicBezTo>
                  <a:pt x="736699" y="1694160"/>
                  <a:pt x="739180" y="1696641"/>
                  <a:pt x="744141" y="1696641"/>
                </a:cubicBezTo>
                <a:lnTo>
                  <a:pt x="744141" y="1689199"/>
                </a:lnTo>
                <a:cubicBezTo>
                  <a:pt x="744141" y="1689199"/>
                  <a:pt x="741660" y="1689199"/>
                  <a:pt x="736699" y="1689199"/>
                </a:cubicBezTo>
                <a:close/>
                <a:moveTo>
                  <a:pt x="6280547" y="1681758"/>
                </a:moveTo>
                <a:lnTo>
                  <a:pt x="6295429" y="1689199"/>
                </a:lnTo>
                <a:lnTo>
                  <a:pt x="6287988" y="1689199"/>
                </a:lnTo>
                <a:close/>
                <a:moveTo>
                  <a:pt x="721816" y="1681758"/>
                </a:moveTo>
                <a:lnTo>
                  <a:pt x="721816" y="1689199"/>
                </a:lnTo>
                <a:cubicBezTo>
                  <a:pt x="726777" y="1689199"/>
                  <a:pt x="729258" y="1689199"/>
                  <a:pt x="729258" y="1689199"/>
                </a:cubicBezTo>
                <a:cubicBezTo>
                  <a:pt x="729258" y="1684238"/>
                  <a:pt x="726777" y="1681758"/>
                  <a:pt x="721816" y="1681758"/>
                </a:cubicBezTo>
                <a:close/>
                <a:moveTo>
                  <a:pt x="6243340" y="1666875"/>
                </a:moveTo>
                <a:cubicBezTo>
                  <a:pt x="6243340" y="1666875"/>
                  <a:pt x="6245820" y="1668115"/>
                  <a:pt x="6250781" y="1670596"/>
                </a:cubicBezTo>
                <a:cubicBezTo>
                  <a:pt x="6255742" y="1673076"/>
                  <a:pt x="6258222" y="1674316"/>
                  <a:pt x="6258222" y="1674316"/>
                </a:cubicBezTo>
                <a:lnTo>
                  <a:pt x="6250781" y="1674316"/>
                </a:lnTo>
                <a:close/>
                <a:moveTo>
                  <a:pt x="1049239" y="1666875"/>
                </a:moveTo>
                <a:cubicBezTo>
                  <a:pt x="1049239" y="1671836"/>
                  <a:pt x="1049239" y="1674316"/>
                  <a:pt x="1049239" y="1674316"/>
                </a:cubicBezTo>
                <a:cubicBezTo>
                  <a:pt x="1054199" y="1674316"/>
                  <a:pt x="1056680" y="1674316"/>
                  <a:pt x="1056680" y="1674316"/>
                </a:cubicBezTo>
                <a:cubicBezTo>
                  <a:pt x="1056680" y="1674316"/>
                  <a:pt x="1056680" y="1676797"/>
                  <a:pt x="1056680" y="1681758"/>
                </a:cubicBezTo>
                <a:cubicBezTo>
                  <a:pt x="1051719" y="1681758"/>
                  <a:pt x="1044277" y="1681758"/>
                  <a:pt x="1034356" y="1681758"/>
                </a:cubicBezTo>
                <a:lnTo>
                  <a:pt x="1019473" y="1681758"/>
                </a:lnTo>
                <a:lnTo>
                  <a:pt x="1034356" y="1689199"/>
                </a:lnTo>
                <a:cubicBezTo>
                  <a:pt x="1039317" y="1689199"/>
                  <a:pt x="1044277" y="1689199"/>
                  <a:pt x="1049239" y="1689199"/>
                </a:cubicBezTo>
                <a:lnTo>
                  <a:pt x="1056680" y="1696641"/>
                </a:lnTo>
                <a:cubicBezTo>
                  <a:pt x="1061641" y="1691680"/>
                  <a:pt x="1064121" y="1689199"/>
                  <a:pt x="1064121" y="1689199"/>
                </a:cubicBezTo>
                <a:cubicBezTo>
                  <a:pt x="1064121" y="1689199"/>
                  <a:pt x="1064121" y="1691680"/>
                  <a:pt x="1064121" y="1696641"/>
                </a:cubicBezTo>
                <a:lnTo>
                  <a:pt x="1079004" y="1696641"/>
                </a:lnTo>
                <a:cubicBezTo>
                  <a:pt x="1088926" y="1696641"/>
                  <a:pt x="1093887" y="1699121"/>
                  <a:pt x="1093887" y="1704082"/>
                </a:cubicBezTo>
                <a:cubicBezTo>
                  <a:pt x="1093887" y="1704082"/>
                  <a:pt x="1095127" y="1704082"/>
                  <a:pt x="1097608" y="1704082"/>
                </a:cubicBezTo>
                <a:cubicBezTo>
                  <a:pt x="1100088" y="1704082"/>
                  <a:pt x="1103809" y="1704082"/>
                  <a:pt x="1108769" y="1704082"/>
                </a:cubicBezTo>
                <a:lnTo>
                  <a:pt x="1108769" y="1711523"/>
                </a:lnTo>
                <a:lnTo>
                  <a:pt x="1101328" y="1718965"/>
                </a:lnTo>
                <a:cubicBezTo>
                  <a:pt x="1106289" y="1723926"/>
                  <a:pt x="1113731" y="1726406"/>
                  <a:pt x="1123652" y="1726406"/>
                </a:cubicBezTo>
                <a:cubicBezTo>
                  <a:pt x="1128613" y="1726406"/>
                  <a:pt x="1132334" y="1727646"/>
                  <a:pt x="1134815" y="1730127"/>
                </a:cubicBezTo>
                <a:cubicBezTo>
                  <a:pt x="1137295" y="1732608"/>
                  <a:pt x="1138535" y="1733848"/>
                  <a:pt x="1138535" y="1733848"/>
                </a:cubicBezTo>
                <a:cubicBezTo>
                  <a:pt x="1143496" y="1733848"/>
                  <a:pt x="1145977" y="1733848"/>
                  <a:pt x="1145977" y="1733848"/>
                </a:cubicBezTo>
                <a:lnTo>
                  <a:pt x="1145977" y="1726406"/>
                </a:lnTo>
                <a:lnTo>
                  <a:pt x="1138535" y="1718965"/>
                </a:lnTo>
                <a:lnTo>
                  <a:pt x="1175742" y="1733848"/>
                </a:lnTo>
                <a:cubicBezTo>
                  <a:pt x="1175742" y="1738808"/>
                  <a:pt x="1175742" y="1741289"/>
                  <a:pt x="1175742" y="1741289"/>
                </a:cubicBezTo>
                <a:cubicBezTo>
                  <a:pt x="1175742" y="1741289"/>
                  <a:pt x="1178223" y="1741289"/>
                  <a:pt x="1183184" y="1741289"/>
                </a:cubicBezTo>
                <a:cubicBezTo>
                  <a:pt x="1183184" y="1736328"/>
                  <a:pt x="1188145" y="1735088"/>
                  <a:pt x="1198067" y="1737568"/>
                </a:cubicBezTo>
                <a:cubicBezTo>
                  <a:pt x="1207988" y="1740049"/>
                  <a:pt x="1215430" y="1741289"/>
                  <a:pt x="1220391" y="1741289"/>
                </a:cubicBezTo>
                <a:cubicBezTo>
                  <a:pt x="1220391" y="1741289"/>
                  <a:pt x="1220391" y="1743770"/>
                  <a:pt x="1220391" y="1748730"/>
                </a:cubicBezTo>
                <a:cubicBezTo>
                  <a:pt x="1225352" y="1748730"/>
                  <a:pt x="1227832" y="1748730"/>
                  <a:pt x="1227832" y="1748730"/>
                </a:cubicBezTo>
                <a:lnTo>
                  <a:pt x="1250156" y="1756172"/>
                </a:lnTo>
                <a:lnTo>
                  <a:pt x="1279922" y="1763613"/>
                </a:lnTo>
                <a:cubicBezTo>
                  <a:pt x="1289844" y="1768574"/>
                  <a:pt x="1309688" y="1773535"/>
                  <a:pt x="1339453" y="1778496"/>
                </a:cubicBezTo>
                <a:cubicBezTo>
                  <a:pt x="1344414" y="1778496"/>
                  <a:pt x="1346895" y="1780977"/>
                  <a:pt x="1346895" y="1785937"/>
                </a:cubicBezTo>
                <a:cubicBezTo>
                  <a:pt x="1346895" y="1785937"/>
                  <a:pt x="1351856" y="1787177"/>
                  <a:pt x="1361777" y="1789658"/>
                </a:cubicBezTo>
                <a:cubicBezTo>
                  <a:pt x="1371699" y="1792139"/>
                  <a:pt x="1384102" y="1795859"/>
                  <a:pt x="1398984" y="1800820"/>
                </a:cubicBezTo>
                <a:cubicBezTo>
                  <a:pt x="1428750" y="1810742"/>
                  <a:pt x="1447354" y="1816943"/>
                  <a:pt x="1454795" y="1819424"/>
                </a:cubicBezTo>
                <a:cubicBezTo>
                  <a:pt x="1462236" y="1821904"/>
                  <a:pt x="1474639" y="1825625"/>
                  <a:pt x="1492002" y="1830586"/>
                </a:cubicBezTo>
                <a:cubicBezTo>
                  <a:pt x="1509365" y="1835547"/>
                  <a:pt x="1520527" y="1838027"/>
                  <a:pt x="1525488" y="1838027"/>
                </a:cubicBezTo>
                <a:cubicBezTo>
                  <a:pt x="1545332" y="1847949"/>
                  <a:pt x="1562695" y="1852910"/>
                  <a:pt x="1577578" y="1852910"/>
                </a:cubicBezTo>
                <a:lnTo>
                  <a:pt x="1570137" y="1845469"/>
                </a:lnTo>
                <a:lnTo>
                  <a:pt x="1599902" y="1860351"/>
                </a:lnTo>
                <a:lnTo>
                  <a:pt x="1607344" y="1867793"/>
                </a:lnTo>
                <a:lnTo>
                  <a:pt x="1620739" y="1861096"/>
                </a:lnTo>
                <a:lnTo>
                  <a:pt x="1622227" y="1861282"/>
                </a:lnTo>
                <a:cubicBezTo>
                  <a:pt x="1624707" y="1861902"/>
                  <a:pt x="1627187" y="1862832"/>
                  <a:pt x="1629668" y="1864072"/>
                </a:cubicBezTo>
                <a:cubicBezTo>
                  <a:pt x="1634629" y="1866553"/>
                  <a:pt x="1639590" y="1869033"/>
                  <a:pt x="1644551" y="1871514"/>
                </a:cubicBezTo>
                <a:cubicBezTo>
                  <a:pt x="1649512" y="1873994"/>
                  <a:pt x="1654473" y="1875234"/>
                  <a:pt x="1659434" y="1875234"/>
                </a:cubicBezTo>
                <a:cubicBezTo>
                  <a:pt x="1669356" y="1875234"/>
                  <a:pt x="1680518" y="1876474"/>
                  <a:pt x="1692920" y="1878955"/>
                </a:cubicBezTo>
                <a:cubicBezTo>
                  <a:pt x="1705323" y="1881436"/>
                  <a:pt x="1712764" y="1883916"/>
                  <a:pt x="1715244" y="1886396"/>
                </a:cubicBezTo>
                <a:cubicBezTo>
                  <a:pt x="1717725" y="1888877"/>
                  <a:pt x="1723926" y="1890117"/>
                  <a:pt x="1733848" y="1890117"/>
                </a:cubicBezTo>
                <a:cubicBezTo>
                  <a:pt x="1738809" y="1890117"/>
                  <a:pt x="1742529" y="1891357"/>
                  <a:pt x="1745010" y="1893838"/>
                </a:cubicBezTo>
                <a:cubicBezTo>
                  <a:pt x="1747490" y="1896318"/>
                  <a:pt x="1748731" y="1897559"/>
                  <a:pt x="1748731" y="1897559"/>
                </a:cubicBezTo>
                <a:lnTo>
                  <a:pt x="1756172" y="1897559"/>
                </a:lnTo>
                <a:cubicBezTo>
                  <a:pt x="1756172" y="1902519"/>
                  <a:pt x="1763613" y="1905000"/>
                  <a:pt x="1778496" y="1905000"/>
                </a:cubicBezTo>
                <a:lnTo>
                  <a:pt x="1800820" y="1905000"/>
                </a:lnTo>
                <a:lnTo>
                  <a:pt x="1785938" y="1897559"/>
                </a:lnTo>
                <a:cubicBezTo>
                  <a:pt x="1776016" y="1892598"/>
                  <a:pt x="1766094" y="1888877"/>
                  <a:pt x="1756172" y="1886396"/>
                </a:cubicBezTo>
                <a:cubicBezTo>
                  <a:pt x="1746250" y="1883916"/>
                  <a:pt x="1738809" y="1882676"/>
                  <a:pt x="1733848" y="1882676"/>
                </a:cubicBezTo>
                <a:cubicBezTo>
                  <a:pt x="1733848" y="1877715"/>
                  <a:pt x="1731367" y="1875234"/>
                  <a:pt x="1726407" y="1875234"/>
                </a:cubicBezTo>
                <a:lnTo>
                  <a:pt x="1681758" y="1860351"/>
                </a:lnTo>
                <a:cubicBezTo>
                  <a:pt x="1676797" y="1860351"/>
                  <a:pt x="1670596" y="1857871"/>
                  <a:pt x="1663155" y="1852910"/>
                </a:cubicBezTo>
                <a:cubicBezTo>
                  <a:pt x="1655713" y="1847949"/>
                  <a:pt x="1649512" y="1845469"/>
                  <a:pt x="1644551" y="1845469"/>
                </a:cubicBezTo>
                <a:cubicBezTo>
                  <a:pt x="1639590" y="1845469"/>
                  <a:pt x="1633389" y="1844229"/>
                  <a:pt x="1625948" y="1841748"/>
                </a:cubicBezTo>
                <a:cubicBezTo>
                  <a:pt x="1618506" y="1839267"/>
                  <a:pt x="1612305" y="1838027"/>
                  <a:pt x="1607344" y="1838027"/>
                </a:cubicBezTo>
                <a:cubicBezTo>
                  <a:pt x="1592461" y="1833067"/>
                  <a:pt x="1575098" y="1826865"/>
                  <a:pt x="1555254" y="1819424"/>
                </a:cubicBezTo>
                <a:cubicBezTo>
                  <a:pt x="1535410" y="1811982"/>
                  <a:pt x="1523008" y="1808262"/>
                  <a:pt x="1518047" y="1808262"/>
                </a:cubicBezTo>
                <a:cubicBezTo>
                  <a:pt x="1518047" y="1808262"/>
                  <a:pt x="1515566" y="1808262"/>
                  <a:pt x="1510606" y="1808262"/>
                </a:cubicBezTo>
                <a:lnTo>
                  <a:pt x="1458516" y="1785937"/>
                </a:lnTo>
                <a:cubicBezTo>
                  <a:pt x="1458516" y="1785937"/>
                  <a:pt x="1457275" y="1785937"/>
                  <a:pt x="1454795" y="1785937"/>
                </a:cubicBezTo>
                <a:cubicBezTo>
                  <a:pt x="1452315" y="1785937"/>
                  <a:pt x="1448594" y="1783457"/>
                  <a:pt x="1443633" y="1778496"/>
                </a:cubicBezTo>
                <a:lnTo>
                  <a:pt x="1428750" y="1778496"/>
                </a:lnTo>
                <a:cubicBezTo>
                  <a:pt x="1418828" y="1778496"/>
                  <a:pt x="1413867" y="1776015"/>
                  <a:pt x="1413867" y="1771055"/>
                </a:cubicBezTo>
                <a:lnTo>
                  <a:pt x="1346895" y="1748730"/>
                </a:lnTo>
                <a:cubicBezTo>
                  <a:pt x="1341934" y="1748730"/>
                  <a:pt x="1338213" y="1748730"/>
                  <a:pt x="1335733" y="1748730"/>
                </a:cubicBezTo>
                <a:cubicBezTo>
                  <a:pt x="1333252" y="1748730"/>
                  <a:pt x="1332012" y="1746250"/>
                  <a:pt x="1332012" y="1741289"/>
                </a:cubicBezTo>
                <a:cubicBezTo>
                  <a:pt x="1327051" y="1741289"/>
                  <a:pt x="1323330" y="1742529"/>
                  <a:pt x="1320850" y="1745010"/>
                </a:cubicBezTo>
                <a:cubicBezTo>
                  <a:pt x="1318369" y="1747490"/>
                  <a:pt x="1314649" y="1747490"/>
                  <a:pt x="1309688" y="1745010"/>
                </a:cubicBezTo>
                <a:cubicBezTo>
                  <a:pt x="1304727" y="1742529"/>
                  <a:pt x="1302246" y="1738808"/>
                  <a:pt x="1302246" y="1733848"/>
                </a:cubicBezTo>
                <a:cubicBezTo>
                  <a:pt x="1302246" y="1733848"/>
                  <a:pt x="1299766" y="1733848"/>
                  <a:pt x="1294805" y="1733848"/>
                </a:cubicBezTo>
                <a:lnTo>
                  <a:pt x="1287363" y="1733848"/>
                </a:lnTo>
                <a:lnTo>
                  <a:pt x="1279922" y="1726406"/>
                </a:lnTo>
                <a:lnTo>
                  <a:pt x="1272481" y="1726406"/>
                </a:lnTo>
                <a:lnTo>
                  <a:pt x="1265039" y="1733848"/>
                </a:lnTo>
                <a:lnTo>
                  <a:pt x="1257598" y="1733848"/>
                </a:lnTo>
                <a:cubicBezTo>
                  <a:pt x="1232793" y="1728887"/>
                  <a:pt x="1215430" y="1721445"/>
                  <a:pt x="1205508" y="1711523"/>
                </a:cubicBezTo>
                <a:lnTo>
                  <a:pt x="1235274" y="1718965"/>
                </a:lnTo>
                <a:cubicBezTo>
                  <a:pt x="1240235" y="1718965"/>
                  <a:pt x="1242715" y="1718965"/>
                  <a:pt x="1242715" y="1718965"/>
                </a:cubicBezTo>
                <a:lnTo>
                  <a:pt x="1227832" y="1704082"/>
                </a:lnTo>
                <a:lnTo>
                  <a:pt x="1220391" y="1704082"/>
                </a:lnTo>
                <a:cubicBezTo>
                  <a:pt x="1220391" y="1704082"/>
                  <a:pt x="1217910" y="1702842"/>
                  <a:pt x="1212949" y="1700361"/>
                </a:cubicBezTo>
                <a:cubicBezTo>
                  <a:pt x="1207988" y="1697881"/>
                  <a:pt x="1205508" y="1696641"/>
                  <a:pt x="1205508" y="1696641"/>
                </a:cubicBezTo>
                <a:cubicBezTo>
                  <a:pt x="1190625" y="1696641"/>
                  <a:pt x="1180703" y="1694160"/>
                  <a:pt x="1175742" y="1689199"/>
                </a:cubicBezTo>
                <a:cubicBezTo>
                  <a:pt x="1170781" y="1684238"/>
                  <a:pt x="1165820" y="1681758"/>
                  <a:pt x="1160860" y="1681758"/>
                </a:cubicBezTo>
                <a:lnTo>
                  <a:pt x="1168301" y="1696641"/>
                </a:lnTo>
                <a:cubicBezTo>
                  <a:pt x="1183184" y="1701601"/>
                  <a:pt x="1190625" y="1706563"/>
                  <a:pt x="1190625" y="1711523"/>
                </a:cubicBezTo>
                <a:cubicBezTo>
                  <a:pt x="1190625" y="1716484"/>
                  <a:pt x="1188145" y="1716484"/>
                  <a:pt x="1183184" y="1711523"/>
                </a:cubicBezTo>
                <a:lnTo>
                  <a:pt x="1168301" y="1711523"/>
                </a:lnTo>
                <a:cubicBezTo>
                  <a:pt x="1163340" y="1711523"/>
                  <a:pt x="1159619" y="1709043"/>
                  <a:pt x="1157139" y="1704082"/>
                </a:cubicBezTo>
                <a:cubicBezTo>
                  <a:pt x="1154658" y="1699121"/>
                  <a:pt x="1149698" y="1696641"/>
                  <a:pt x="1142256" y="1696641"/>
                </a:cubicBezTo>
                <a:cubicBezTo>
                  <a:pt x="1134815" y="1696641"/>
                  <a:pt x="1133574" y="1694160"/>
                  <a:pt x="1138535" y="1689199"/>
                </a:cubicBezTo>
                <a:lnTo>
                  <a:pt x="1123652" y="1674316"/>
                </a:lnTo>
                <a:lnTo>
                  <a:pt x="1116211" y="1681758"/>
                </a:lnTo>
                <a:lnTo>
                  <a:pt x="1108769" y="1689199"/>
                </a:lnTo>
                <a:cubicBezTo>
                  <a:pt x="1103809" y="1684238"/>
                  <a:pt x="1095127" y="1679277"/>
                  <a:pt x="1082725" y="1674316"/>
                </a:cubicBezTo>
                <a:cubicBezTo>
                  <a:pt x="1070322" y="1669356"/>
                  <a:pt x="1061641" y="1666875"/>
                  <a:pt x="1056680" y="1666875"/>
                </a:cubicBezTo>
                <a:close/>
                <a:moveTo>
                  <a:pt x="5966147" y="1664549"/>
                </a:moveTo>
                <a:cubicBezTo>
                  <a:pt x="5962426" y="1664860"/>
                  <a:pt x="5958086" y="1665635"/>
                  <a:pt x="5953125" y="1666875"/>
                </a:cubicBezTo>
                <a:lnTo>
                  <a:pt x="5968008" y="1674316"/>
                </a:lnTo>
                <a:lnTo>
                  <a:pt x="5982890" y="1674316"/>
                </a:lnTo>
                <a:cubicBezTo>
                  <a:pt x="5982890" y="1666875"/>
                  <a:pt x="5977309" y="1663619"/>
                  <a:pt x="5966147" y="1664549"/>
                </a:cubicBezTo>
                <a:close/>
                <a:moveTo>
                  <a:pt x="5908476" y="1659434"/>
                </a:moveTo>
                <a:cubicBezTo>
                  <a:pt x="5908476" y="1659434"/>
                  <a:pt x="5910956" y="1661914"/>
                  <a:pt x="5915918" y="1666875"/>
                </a:cubicBezTo>
                <a:cubicBezTo>
                  <a:pt x="5920879" y="1666875"/>
                  <a:pt x="5925839" y="1664394"/>
                  <a:pt x="5930801" y="1659434"/>
                </a:cubicBezTo>
                <a:lnTo>
                  <a:pt x="5915918" y="1659434"/>
                </a:lnTo>
                <a:cubicBezTo>
                  <a:pt x="5910956" y="1659434"/>
                  <a:pt x="5908476" y="1659434"/>
                  <a:pt x="5908476" y="1659434"/>
                </a:cubicBezTo>
                <a:close/>
                <a:moveTo>
                  <a:pt x="1108769" y="1659434"/>
                </a:moveTo>
                <a:lnTo>
                  <a:pt x="1116211" y="1666875"/>
                </a:lnTo>
                <a:lnTo>
                  <a:pt x="1123652" y="1659434"/>
                </a:lnTo>
                <a:cubicBezTo>
                  <a:pt x="1123652" y="1659434"/>
                  <a:pt x="1118691" y="1659434"/>
                  <a:pt x="1108769" y="1659434"/>
                </a:cubicBezTo>
                <a:close/>
                <a:moveTo>
                  <a:pt x="5899175" y="1655713"/>
                </a:moveTo>
                <a:cubicBezTo>
                  <a:pt x="5897935" y="1655713"/>
                  <a:pt x="5896074" y="1656953"/>
                  <a:pt x="5893593" y="1659434"/>
                </a:cubicBezTo>
                <a:lnTo>
                  <a:pt x="5901035" y="1659434"/>
                </a:lnTo>
                <a:cubicBezTo>
                  <a:pt x="5901035" y="1656953"/>
                  <a:pt x="5900415" y="1655713"/>
                  <a:pt x="5899175" y="1655713"/>
                </a:cubicBezTo>
                <a:close/>
                <a:moveTo>
                  <a:pt x="976685" y="1654783"/>
                </a:moveTo>
                <a:cubicBezTo>
                  <a:pt x="975444" y="1654163"/>
                  <a:pt x="974824" y="1654473"/>
                  <a:pt x="974824" y="1655713"/>
                </a:cubicBezTo>
                <a:cubicBezTo>
                  <a:pt x="974824" y="1658193"/>
                  <a:pt x="977305" y="1661914"/>
                  <a:pt x="982266" y="1666875"/>
                </a:cubicBezTo>
                <a:cubicBezTo>
                  <a:pt x="987227" y="1671836"/>
                  <a:pt x="994668" y="1671836"/>
                  <a:pt x="1004590" y="1666875"/>
                </a:cubicBezTo>
                <a:cubicBezTo>
                  <a:pt x="1009551" y="1666875"/>
                  <a:pt x="1009551" y="1664394"/>
                  <a:pt x="1004590" y="1659434"/>
                </a:cubicBezTo>
                <a:cubicBezTo>
                  <a:pt x="999629" y="1659434"/>
                  <a:pt x="992188" y="1659434"/>
                  <a:pt x="982266" y="1659434"/>
                </a:cubicBezTo>
                <a:cubicBezTo>
                  <a:pt x="979785" y="1656953"/>
                  <a:pt x="977925" y="1655403"/>
                  <a:pt x="976685" y="1654783"/>
                </a:cubicBezTo>
                <a:close/>
                <a:moveTo>
                  <a:pt x="6206133" y="1651992"/>
                </a:moveTo>
                <a:cubicBezTo>
                  <a:pt x="6206133" y="1651992"/>
                  <a:pt x="6208613" y="1654473"/>
                  <a:pt x="6213574" y="1659434"/>
                </a:cubicBezTo>
                <a:lnTo>
                  <a:pt x="6206133" y="1659434"/>
                </a:lnTo>
                <a:close/>
                <a:moveTo>
                  <a:pt x="1026914" y="1651992"/>
                </a:moveTo>
                <a:lnTo>
                  <a:pt x="1034356" y="1666875"/>
                </a:lnTo>
                <a:cubicBezTo>
                  <a:pt x="1034356" y="1666875"/>
                  <a:pt x="1036836" y="1666875"/>
                  <a:pt x="1041797" y="1666875"/>
                </a:cubicBezTo>
                <a:cubicBezTo>
                  <a:pt x="1036836" y="1666875"/>
                  <a:pt x="1034356" y="1664394"/>
                  <a:pt x="1034356" y="1659434"/>
                </a:cubicBezTo>
                <a:cubicBezTo>
                  <a:pt x="1034356" y="1654473"/>
                  <a:pt x="1031875" y="1651992"/>
                  <a:pt x="1026914" y="1651992"/>
                </a:cubicBezTo>
                <a:close/>
                <a:moveTo>
                  <a:pt x="5871269" y="1644551"/>
                </a:moveTo>
                <a:lnTo>
                  <a:pt x="5871269" y="1651992"/>
                </a:lnTo>
                <a:lnTo>
                  <a:pt x="5878711" y="1644551"/>
                </a:lnTo>
                <a:cubicBezTo>
                  <a:pt x="5873749" y="1644551"/>
                  <a:pt x="5871269" y="1644551"/>
                  <a:pt x="5871269" y="1644551"/>
                </a:cubicBezTo>
                <a:close/>
                <a:moveTo>
                  <a:pt x="1066912" y="1639900"/>
                </a:moveTo>
                <a:cubicBezTo>
                  <a:pt x="1065052" y="1640520"/>
                  <a:pt x="1064121" y="1642071"/>
                  <a:pt x="1064121" y="1644551"/>
                </a:cubicBezTo>
                <a:lnTo>
                  <a:pt x="1054199" y="1644551"/>
                </a:lnTo>
                <a:lnTo>
                  <a:pt x="1079004" y="1659434"/>
                </a:lnTo>
                <a:cubicBezTo>
                  <a:pt x="1079004" y="1659434"/>
                  <a:pt x="1080244" y="1656953"/>
                  <a:pt x="1082725" y="1651992"/>
                </a:cubicBezTo>
                <a:cubicBezTo>
                  <a:pt x="1085205" y="1647031"/>
                  <a:pt x="1082725" y="1643311"/>
                  <a:pt x="1075283" y="1640830"/>
                </a:cubicBezTo>
                <a:cubicBezTo>
                  <a:pt x="1071563" y="1639590"/>
                  <a:pt x="1068772" y="1639280"/>
                  <a:pt x="1066912" y="1639900"/>
                </a:cubicBezTo>
                <a:close/>
                <a:moveTo>
                  <a:pt x="5945683" y="1637109"/>
                </a:moveTo>
                <a:lnTo>
                  <a:pt x="5953125" y="1644551"/>
                </a:lnTo>
                <a:cubicBezTo>
                  <a:pt x="5953125" y="1644551"/>
                  <a:pt x="5953125" y="1642070"/>
                  <a:pt x="5953125" y="1637109"/>
                </a:cubicBezTo>
                <a:cubicBezTo>
                  <a:pt x="5948163" y="1637109"/>
                  <a:pt x="5945683" y="1637109"/>
                  <a:pt x="5945683" y="1637109"/>
                </a:cubicBezTo>
                <a:close/>
                <a:moveTo>
                  <a:pt x="1041797" y="1637109"/>
                </a:moveTo>
                <a:lnTo>
                  <a:pt x="1047998" y="1640830"/>
                </a:lnTo>
                <a:lnTo>
                  <a:pt x="1047378" y="1638970"/>
                </a:lnTo>
                <a:cubicBezTo>
                  <a:pt x="1046138" y="1637730"/>
                  <a:pt x="1044278" y="1637109"/>
                  <a:pt x="1041797" y="1637109"/>
                </a:cubicBezTo>
                <a:close/>
                <a:moveTo>
                  <a:pt x="5960566" y="1622226"/>
                </a:moveTo>
                <a:lnTo>
                  <a:pt x="5975449" y="1637109"/>
                </a:lnTo>
                <a:lnTo>
                  <a:pt x="5975449" y="1629668"/>
                </a:lnTo>
                <a:cubicBezTo>
                  <a:pt x="5970488" y="1629668"/>
                  <a:pt x="5968008" y="1628428"/>
                  <a:pt x="5968008" y="1625947"/>
                </a:cubicBezTo>
                <a:cubicBezTo>
                  <a:pt x="5968008" y="1623467"/>
                  <a:pt x="5965527" y="1622226"/>
                  <a:pt x="5960566" y="1622226"/>
                </a:cubicBezTo>
                <a:close/>
                <a:moveTo>
                  <a:pt x="5767090" y="1622226"/>
                </a:moveTo>
                <a:cubicBezTo>
                  <a:pt x="5772051" y="1627187"/>
                  <a:pt x="5774531" y="1629668"/>
                  <a:pt x="5774531" y="1629668"/>
                </a:cubicBezTo>
                <a:cubicBezTo>
                  <a:pt x="5779492" y="1629668"/>
                  <a:pt x="5779492" y="1627187"/>
                  <a:pt x="5774531" y="1622226"/>
                </a:cubicBezTo>
                <a:cubicBezTo>
                  <a:pt x="5769570" y="1622226"/>
                  <a:pt x="5767090" y="1622226"/>
                  <a:pt x="5767090" y="1622226"/>
                </a:cubicBezTo>
                <a:close/>
                <a:moveTo>
                  <a:pt x="706934" y="1622226"/>
                </a:moveTo>
                <a:cubicBezTo>
                  <a:pt x="711895" y="1622226"/>
                  <a:pt x="716856" y="1622226"/>
                  <a:pt x="721816" y="1622226"/>
                </a:cubicBezTo>
                <a:cubicBezTo>
                  <a:pt x="726777" y="1622226"/>
                  <a:pt x="729258" y="1624707"/>
                  <a:pt x="729258" y="1629668"/>
                </a:cubicBezTo>
                <a:lnTo>
                  <a:pt x="729258" y="1637109"/>
                </a:lnTo>
                <a:cubicBezTo>
                  <a:pt x="729258" y="1637109"/>
                  <a:pt x="726777" y="1634629"/>
                  <a:pt x="721816" y="1629668"/>
                </a:cubicBezTo>
                <a:cubicBezTo>
                  <a:pt x="716856" y="1629668"/>
                  <a:pt x="709414" y="1629668"/>
                  <a:pt x="699492" y="1629668"/>
                </a:cubicBezTo>
                <a:close/>
                <a:moveTo>
                  <a:pt x="825996" y="1614785"/>
                </a:moveTo>
                <a:cubicBezTo>
                  <a:pt x="825996" y="1619746"/>
                  <a:pt x="824756" y="1622226"/>
                  <a:pt x="822275" y="1622226"/>
                </a:cubicBezTo>
                <a:cubicBezTo>
                  <a:pt x="819795" y="1622226"/>
                  <a:pt x="818555" y="1620986"/>
                  <a:pt x="818555" y="1618506"/>
                </a:cubicBezTo>
                <a:cubicBezTo>
                  <a:pt x="818555" y="1616025"/>
                  <a:pt x="821035" y="1614785"/>
                  <a:pt x="825996" y="1614785"/>
                </a:cubicBezTo>
                <a:close/>
                <a:moveTo>
                  <a:pt x="602754" y="1614785"/>
                </a:moveTo>
                <a:cubicBezTo>
                  <a:pt x="612676" y="1614785"/>
                  <a:pt x="621358" y="1616025"/>
                  <a:pt x="628799" y="1618506"/>
                </a:cubicBezTo>
                <a:cubicBezTo>
                  <a:pt x="636240" y="1620986"/>
                  <a:pt x="643682" y="1623467"/>
                  <a:pt x="651123" y="1625947"/>
                </a:cubicBezTo>
                <a:cubicBezTo>
                  <a:pt x="658564" y="1628428"/>
                  <a:pt x="662285" y="1630908"/>
                  <a:pt x="662285" y="1633389"/>
                </a:cubicBezTo>
                <a:cubicBezTo>
                  <a:pt x="662285" y="1635869"/>
                  <a:pt x="661045" y="1637109"/>
                  <a:pt x="658564" y="1637109"/>
                </a:cubicBezTo>
                <a:cubicBezTo>
                  <a:pt x="656084" y="1637109"/>
                  <a:pt x="652363" y="1637109"/>
                  <a:pt x="647403" y="1637109"/>
                </a:cubicBezTo>
                <a:lnTo>
                  <a:pt x="632520" y="1637109"/>
                </a:lnTo>
                <a:lnTo>
                  <a:pt x="617637" y="1629668"/>
                </a:lnTo>
                <a:cubicBezTo>
                  <a:pt x="617637" y="1629668"/>
                  <a:pt x="616396" y="1628428"/>
                  <a:pt x="613916" y="1625947"/>
                </a:cubicBezTo>
                <a:cubicBezTo>
                  <a:pt x="611436" y="1623467"/>
                  <a:pt x="607715" y="1622226"/>
                  <a:pt x="602754" y="1622226"/>
                </a:cubicBezTo>
                <a:close/>
                <a:moveTo>
                  <a:pt x="937617" y="1613132"/>
                </a:moveTo>
                <a:lnTo>
                  <a:pt x="944129" y="1613855"/>
                </a:lnTo>
                <a:lnTo>
                  <a:pt x="945059" y="1614785"/>
                </a:lnTo>
                <a:cubicBezTo>
                  <a:pt x="940098" y="1614785"/>
                  <a:pt x="937617" y="1614785"/>
                  <a:pt x="937617" y="1614785"/>
                </a:cubicBezTo>
                <a:close/>
                <a:moveTo>
                  <a:pt x="5848945" y="1607344"/>
                </a:moveTo>
                <a:lnTo>
                  <a:pt x="5856386" y="1614785"/>
                </a:lnTo>
                <a:lnTo>
                  <a:pt x="5878711" y="1614785"/>
                </a:lnTo>
                <a:cubicBezTo>
                  <a:pt x="5878711" y="1614785"/>
                  <a:pt x="5876231" y="1613545"/>
                  <a:pt x="5871269" y="1611064"/>
                </a:cubicBezTo>
                <a:cubicBezTo>
                  <a:pt x="5866308" y="1608584"/>
                  <a:pt x="5863828" y="1607344"/>
                  <a:pt x="5863828" y="1607344"/>
                </a:cubicBezTo>
                <a:close/>
                <a:moveTo>
                  <a:pt x="863203" y="1607344"/>
                </a:moveTo>
                <a:cubicBezTo>
                  <a:pt x="863203" y="1612304"/>
                  <a:pt x="865684" y="1614785"/>
                  <a:pt x="870645" y="1614785"/>
                </a:cubicBezTo>
                <a:lnTo>
                  <a:pt x="878086" y="1607344"/>
                </a:lnTo>
                <a:cubicBezTo>
                  <a:pt x="873125" y="1607344"/>
                  <a:pt x="869404" y="1607344"/>
                  <a:pt x="866924" y="1607344"/>
                </a:cubicBezTo>
                <a:cubicBezTo>
                  <a:pt x="864444" y="1607344"/>
                  <a:pt x="863203" y="1607344"/>
                  <a:pt x="863203" y="1607344"/>
                </a:cubicBezTo>
                <a:close/>
                <a:moveTo>
                  <a:pt x="803672" y="1607344"/>
                </a:moveTo>
                <a:cubicBezTo>
                  <a:pt x="808633" y="1607344"/>
                  <a:pt x="811113" y="1607344"/>
                  <a:pt x="811113" y="1607344"/>
                </a:cubicBezTo>
                <a:cubicBezTo>
                  <a:pt x="811113" y="1607344"/>
                  <a:pt x="811113" y="1609824"/>
                  <a:pt x="811113" y="1614785"/>
                </a:cubicBezTo>
                <a:cubicBezTo>
                  <a:pt x="811113" y="1614785"/>
                  <a:pt x="808633" y="1614785"/>
                  <a:pt x="803672" y="1614785"/>
                </a:cubicBezTo>
                <a:close/>
                <a:moveTo>
                  <a:pt x="937617" y="1592461"/>
                </a:moveTo>
                <a:lnTo>
                  <a:pt x="945059" y="1599902"/>
                </a:lnTo>
                <a:cubicBezTo>
                  <a:pt x="954980" y="1599902"/>
                  <a:pt x="959942" y="1601142"/>
                  <a:pt x="959942" y="1603623"/>
                </a:cubicBezTo>
                <a:cubicBezTo>
                  <a:pt x="959942" y="1601142"/>
                  <a:pt x="962422" y="1599902"/>
                  <a:pt x="967383" y="1599902"/>
                </a:cubicBezTo>
                <a:close/>
                <a:moveTo>
                  <a:pt x="736699" y="1585019"/>
                </a:moveTo>
                <a:lnTo>
                  <a:pt x="788789" y="1599902"/>
                </a:lnTo>
                <a:cubicBezTo>
                  <a:pt x="783828" y="1604863"/>
                  <a:pt x="778867" y="1604863"/>
                  <a:pt x="773906" y="1599902"/>
                </a:cubicBezTo>
                <a:cubicBezTo>
                  <a:pt x="768945" y="1599902"/>
                  <a:pt x="765225" y="1598662"/>
                  <a:pt x="762744" y="1596182"/>
                </a:cubicBezTo>
                <a:cubicBezTo>
                  <a:pt x="760264" y="1593701"/>
                  <a:pt x="756543" y="1592461"/>
                  <a:pt x="751582" y="1592461"/>
                </a:cubicBezTo>
                <a:cubicBezTo>
                  <a:pt x="746621" y="1592461"/>
                  <a:pt x="741660" y="1589980"/>
                  <a:pt x="736699" y="1585019"/>
                </a:cubicBezTo>
                <a:close/>
                <a:moveTo>
                  <a:pt x="907852" y="1577578"/>
                </a:moveTo>
                <a:cubicBezTo>
                  <a:pt x="912813" y="1577578"/>
                  <a:pt x="916534" y="1578818"/>
                  <a:pt x="919014" y="1581299"/>
                </a:cubicBezTo>
                <a:cubicBezTo>
                  <a:pt x="921494" y="1583779"/>
                  <a:pt x="922735" y="1585019"/>
                  <a:pt x="922735" y="1585019"/>
                </a:cubicBezTo>
                <a:lnTo>
                  <a:pt x="922735" y="1577578"/>
                </a:lnTo>
                <a:close/>
                <a:moveTo>
                  <a:pt x="848321" y="1570137"/>
                </a:moveTo>
                <a:cubicBezTo>
                  <a:pt x="848321" y="1575097"/>
                  <a:pt x="848321" y="1577578"/>
                  <a:pt x="848321" y="1577578"/>
                </a:cubicBezTo>
                <a:lnTo>
                  <a:pt x="855762" y="1570137"/>
                </a:lnTo>
                <a:cubicBezTo>
                  <a:pt x="855762" y="1570137"/>
                  <a:pt x="853281" y="1570137"/>
                  <a:pt x="848321" y="1570137"/>
                </a:cubicBezTo>
                <a:close/>
                <a:moveTo>
                  <a:pt x="811113" y="1562695"/>
                </a:moveTo>
                <a:cubicBezTo>
                  <a:pt x="811113" y="1562695"/>
                  <a:pt x="811113" y="1565176"/>
                  <a:pt x="811113" y="1570137"/>
                </a:cubicBezTo>
                <a:lnTo>
                  <a:pt x="825996" y="1570137"/>
                </a:lnTo>
                <a:lnTo>
                  <a:pt x="818555" y="1562695"/>
                </a:lnTo>
                <a:lnTo>
                  <a:pt x="814834" y="1562695"/>
                </a:lnTo>
                <a:close/>
                <a:moveTo>
                  <a:pt x="825996" y="1547812"/>
                </a:moveTo>
                <a:cubicBezTo>
                  <a:pt x="821035" y="1547812"/>
                  <a:pt x="818555" y="1550293"/>
                  <a:pt x="818555" y="1555254"/>
                </a:cubicBezTo>
                <a:cubicBezTo>
                  <a:pt x="823516" y="1555254"/>
                  <a:pt x="825996" y="1555254"/>
                  <a:pt x="825996" y="1555254"/>
                </a:cubicBezTo>
                <a:close/>
                <a:moveTo>
                  <a:pt x="677168" y="1547812"/>
                </a:moveTo>
                <a:cubicBezTo>
                  <a:pt x="682129" y="1547812"/>
                  <a:pt x="687090" y="1550293"/>
                  <a:pt x="692051" y="1555254"/>
                </a:cubicBezTo>
                <a:cubicBezTo>
                  <a:pt x="697012" y="1560215"/>
                  <a:pt x="699492" y="1562695"/>
                  <a:pt x="699492" y="1562695"/>
                </a:cubicBezTo>
                <a:lnTo>
                  <a:pt x="706934" y="1570137"/>
                </a:lnTo>
                <a:lnTo>
                  <a:pt x="721816" y="1577578"/>
                </a:lnTo>
                <a:cubicBezTo>
                  <a:pt x="711895" y="1577578"/>
                  <a:pt x="706934" y="1576338"/>
                  <a:pt x="706934" y="1573857"/>
                </a:cubicBezTo>
                <a:cubicBezTo>
                  <a:pt x="706934" y="1571377"/>
                  <a:pt x="704453" y="1570137"/>
                  <a:pt x="699492" y="1570137"/>
                </a:cubicBezTo>
                <a:lnTo>
                  <a:pt x="662285" y="1555254"/>
                </a:lnTo>
                <a:cubicBezTo>
                  <a:pt x="667246" y="1550293"/>
                  <a:pt x="672207" y="1547812"/>
                  <a:pt x="677168" y="1547812"/>
                </a:cubicBezTo>
                <a:close/>
                <a:moveTo>
                  <a:pt x="394395" y="1547812"/>
                </a:moveTo>
                <a:lnTo>
                  <a:pt x="401836" y="1547812"/>
                </a:lnTo>
                <a:lnTo>
                  <a:pt x="401836" y="1555254"/>
                </a:lnTo>
                <a:cubicBezTo>
                  <a:pt x="401836" y="1555254"/>
                  <a:pt x="400596" y="1554014"/>
                  <a:pt x="398115" y="1551533"/>
                </a:cubicBezTo>
                <a:cubicBezTo>
                  <a:pt x="395635" y="1549052"/>
                  <a:pt x="394395" y="1547812"/>
                  <a:pt x="394395" y="1547812"/>
                </a:cubicBezTo>
                <a:close/>
                <a:moveTo>
                  <a:pt x="775767" y="1544092"/>
                </a:moveTo>
                <a:cubicBezTo>
                  <a:pt x="774527" y="1544092"/>
                  <a:pt x="773906" y="1545332"/>
                  <a:pt x="773906" y="1547812"/>
                </a:cubicBezTo>
                <a:lnTo>
                  <a:pt x="781348" y="1547812"/>
                </a:lnTo>
                <a:cubicBezTo>
                  <a:pt x="778867" y="1545332"/>
                  <a:pt x="777007" y="1544092"/>
                  <a:pt x="775767" y="1544092"/>
                </a:cubicBezTo>
                <a:close/>
                <a:moveTo>
                  <a:pt x="684610" y="1532930"/>
                </a:moveTo>
                <a:cubicBezTo>
                  <a:pt x="689570" y="1532930"/>
                  <a:pt x="694531" y="1535410"/>
                  <a:pt x="699492" y="1540371"/>
                </a:cubicBezTo>
                <a:cubicBezTo>
                  <a:pt x="684610" y="1540371"/>
                  <a:pt x="677168" y="1539131"/>
                  <a:pt x="677168" y="1536650"/>
                </a:cubicBezTo>
                <a:cubicBezTo>
                  <a:pt x="677168" y="1534170"/>
                  <a:pt x="679648" y="1532930"/>
                  <a:pt x="684610" y="1532930"/>
                </a:cubicBezTo>
                <a:close/>
                <a:moveTo>
                  <a:pt x="632520" y="1532930"/>
                </a:moveTo>
                <a:lnTo>
                  <a:pt x="647403" y="1532930"/>
                </a:lnTo>
                <a:cubicBezTo>
                  <a:pt x="652363" y="1537890"/>
                  <a:pt x="656084" y="1541611"/>
                  <a:pt x="658564" y="1544092"/>
                </a:cubicBezTo>
                <a:cubicBezTo>
                  <a:pt x="661045" y="1546572"/>
                  <a:pt x="662285" y="1547812"/>
                  <a:pt x="662285" y="1547812"/>
                </a:cubicBezTo>
                <a:lnTo>
                  <a:pt x="647403" y="1547812"/>
                </a:lnTo>
                <a:cubicBezTo>
                  <a:pt x="647403" y="1542852"/>
                  <a:pt x="644922" y="1540371"/>
                  <a:pt x="639961" y="1540371"/>
                </a:cubicBezTo>
                <a:lnTo>
                  <a:pt x="632520" y="1540371"/>
                </a:lnTo>
                <a:cubicBezTo>
                  <a:pt x="637481" y="1540371"/>
                  <a:pt x="637481" y="1537890"/>
                  <a:pt x="632520" y="1532930"/>
                </a:cubicBezTo>
                <a:close/>
                <a:moveTo>
                  <a:pt x="654844" y="1525488"/>
                </a:moveTo>
                <a:cubicBezTo>
                  <a:pt x="659805" y="1530449"/>
                  <a:pt x="659805" y="1532930"/>
                  <a:pt x="654844" y="1532930"/>
                </a:cubicBezTo>
                <a:cubicBezTo>
                  <a:pt x="649883" y="1532930"/>
                  <a:pt x="647403" y="1531690"/>
                  <a:pt x="647403" y="1529209"/>
                </a:cubicBezTo>
                <a:cubicBezTo>
                  <a:pt x="647403" y="1526728"/>
                  <a:pt x="649883" y="1525488"/>
                  <a:pt x="654844" y="1525488"/>
                </a:cubicBezTo>
                <a:close/>
                <a:moveTo>
                  <a:pt x="5670351" y="1510605"/>
                </a:moveTo>
                <a:lnTo>
                  <a:pt x="5670351" y="1518047"/>
                </a:lnTo>
                <a:lnTo>
                  <a:pt x="5662910" y="1518047"/>
                </a:lnTo>
                <a:close/>
                <a:moveTo>
                  <a:pt x="729258" y="1510605"/>
                </a:moveTo>
                <a:lnTo>
                  <a:pt x="729258" y="1518047"/>
                </a:lnTo>
                <a:cubicBezTo>
                  <a:pt x="734219" y="1523008"/>
                  <a:pt x="737940" y="1525488"/>
                  <a:pt x="740420" y="1525488"/>
                </a:cubicBezTo>
                <a:cubicBezTo>
                  <a:pt x="742900" y="1525488"/>
                  <a:pt x="744141" y="1523008"/>
                  <a:pt x="744141" y="1518047"/>
                </a:cubicBezTo>
                <a:lnTo>
                  <a:pt x="736699" y="1510605"/>
                </a:lnTo>
                <a:cubicBezTo>
                  <a:pt x="731738" y="1510605"/>
                  <a:pt x="729258" y="1510605"/>
                  <a:pt x="729258" y="1510605"/>
                </a:cubicBezTo>
                <a:close/>
                <a:moveTo>
                  <a:pt x="768325" y="1506885"/>
                </a:moveTo>
                <a:cubicBezTo>
                  <a:pt x="767085" y="1506885"/>
                  <a:pt x="766465" y="1508125"/>
                  <a:pt x="766465" y="1510605"/>
                </a:cubicBezTo>
                <a:lnTo>
                  <a:pt x="773906" y="1510605"/>
                </a:lnTo>
                <a:cubicBezTo>
                  <a:pt x="771426" y="1508125"/>
                  <a:pt x="769566" y="1506885"/>
                  <a:pt x="768325" y="1506885"/>
                </a:cubicBezTo>
                <a:close/>
                <a:moveTo>
                  <a:pt x="744141" y="1503164"/>
                </a:moveTo>
                <a:lnTo>
                  <a:pt x="751582" y="1510605"/>
                </a:lnTo>
                <a:cubicBezTo>
                  <a:pt x="751582" y="1510605"/>
                  <a:pt x="751582" y="1508125"/>
                  <a:pt x="751582" y="1503164"/>
                </a:cubicBezTo>
                <a:close/>
                <a:moveTo>
                  <a:pt x="684610" y="1480840"/>
                </a:moveTo>
                <a:cubicBezTo>
                  <a:pt x="689570" y="1485801"/>
                  <a:pt x="692051" y="1488281"/>
                  <a:pt x="692051" y="1488281"/>
                </a:cubicBezTo>
                <a:cubicBezTo>
                  <a:pt x="692051" y="1488281"/>
                  <a:pt x="690811" y="1488281"/>
                  <a:pt x="688330" y="1488281"/>
                </a:cubicBezTo>
                <a:cubicBezTo>
                  <a:pt x="685850" y="1488281"/>
                  <a:pt x="683369" y="1488281"/>
                  <a:pt x="680889" y="1488281"/>
                </a:cubicBezTo>
                <a:cubicBezTo>
                  <a:pt x="678408" y="1488281"/>
                  <a:pt x="677168" y="1487041"/>
                  <a:pt x="677168" y="1484560"/>
                </a:cubicBezTo>
                <a:cubicBezTo>
                  <a:pt x="677168" y="1482080"/>
                  <a:pt x="679648" y="1480840"/>
                  <a:pt x="684610" y="1480840"/>
                </a:cubicBezTo>
                <a:close/>
                <a:moveTo>
                  <a:pt x="587871" y="1473398"/>
                </a:moveTo>
                <a:cubicBezTo>
                  <a:pt x="587871" y="1473398"/>
                  <a:pt x="592832" y="1473398"/>
                  <a:pt x="602754" y="1473398"/>
                </a:cubicBezTo>
                <a:lnTo>
                  <a:pt x="602754" y="1480840"/>
                </a:lnTo>
                <a:cubicBezTo>
                  <a:pt x="592832" y="1480840"/>
                  <a:pt x="587871" y="1478359"/>
                  <a:pt x="587871" y="1473398"/>
                </a:cubicBezTo>
                <a:close/>
                <a:moveTo>
                  <a:pt x="846460" y="1454795"/>
                </a:moveTo>
                <a:cubicBezTo>
                  <a:pt x="845220" y="1454795"/>
                  <a:pt x="843360" y="1456035"/>
                  <a:pt x="840879" y="1458516"/>
                </a:cubicBezTo>
                <a:cubicBezTo>
                  <a:pt x="840879" y="1458516"/>
                  <a:pt x="840879" y="1459756"/>
                  <a:pt x="840879" y="1462236"/>
                </a:cubicBezTo>
                <a:cubicBezTo>
                  <a:pt x="840879" y="1464717"/>
                  <a:pt x="838399" y="1465957"/>
                  <a:pt x="833437" y="1465957"/>
                </a:cubicBezTo>
                <a:cubicBezTo>
                  <a:pt x="823516" y="1465957"/>
                  <a:pt x="825996" y="1468438"/>
                  <a:pt x="840879" y="1473398"/>
                </a:cubicBezTo>
                <a:cubicBezTo>
                  <a:pt x="845840" y="1473398"/>
                  <a:pt x="855762" y="1475879"/>
                  <a:pt x="870645" y="1480840"/>
                </a:cubicBezTo>
                <a:lnTo>
                  <a:pt x="900410" y="1480840"/>
                </a:lnTo>
                <a:cubicBezTo>
                  <a:pt x="895449" y="1475879"/>
                  <a:pt x="880566" y="1470918"/>
                  <a:pt x="855762" y="1465957"/>
                </a:cubicBezTo>
                <a:cubicBezTo>
                  <a:pt x="850801" y="1465957"/>
                  <a:pt x="847080" y="1465957"/>
                  <a:pt x="844600" y="1465957"/>
                </a:cubicBezTo>
                <a:cubicBezTo>
                  <a:pt x="842119" y="1465957"/>
                  <a:pt x="843359" y="1463476"/>
                  <a:pt x="848321" y="1458516"/>
                </a:cubicBezTo>
                <a:cubicBezTo>
                  <a:pt x="848321" y="1456035"/>
                  <a:pt x="847700" y="1454795"/>
                  <a:pt x="846460" y="1454795"/>
                </a:cubicBezTo>
                <a:close/>
                <a:moveTo>
                  <a:pt x="5461992" y="1443633"/>
                </a:moveTo>
                <a:cubicBezTo>
                  <a:pt x="5461992" y="1443633"/>
                  <a:pt x="5463233" y="1444873"/>
                  <a:pt x="5465713" y="1447353"/>
                </a:cubicBezTo>
                <a:cubicBezTo>
                  <a:pt x="5468193" y="1449834"/>
                  <a:pt x="5469433" y="1451074"/>
                  <a:pt x="5469433" y="1451074"/>
                </a:cubicBezTo>
                <a:lnTo>
                  <a:pt x="5469433" y="1443633"/>
                </a:lnTo>
                <a:close/>
                <a:moveTo>
                  <a:pt x="409277" y="1443633"/>
                </a:moveTo>
                <a:lnTo>
                  <a:pt x="416719" y="1443633"/>
                </a:lnTo>
                <a:lnTo>
                  <a:pt x="416719" y="1451074"/>
                </a:lnTo>
                <a:close/>
                <a:moveTo>
                  <a:pt x="766465" y="1436191"/>
                </a:moveTo>
                <a:lnTo>
                  <a:pt x="781348" y="1443633"/>
                </a:lnTo>
                <a:cubicBezTo>
                  <a:pt x="781348" y="1438672"/>
                  <a:pt x="780108" y="1436191"/>
                  <a:pt x="777627" y="1436191"/>
                </a:cubicBezTo>
                <a:cubicBezTo>
                  <a:pt x="775147" y="1436191"/>
                  <a:pt x="771426" y="1436191"/>
                  <a:pt x="766465" y="1436191"/>
                </a:cubicBezTo>
                <a:close/>
                <a:moveTo>
                  <a:pt x="424160" y="1428750"/>
                </a:moveTo>
                <a:lnTo>
                  <a:pt x="431602" y="1436191"/>
                </a:lnTo>
                <a:lnTo>
                  <a:pt x="424160" y="1436191"/>
                </a:lnTo>
                <a:cubicBezTo>
                  <a:pt x="419199" y="1431231"/>
                  <a:pt x="419199" y="1428750"/>
                  <a:pt x="424160" y="1428750"/>
                </a:cubicBezTo>
                <a:close/>
                <a:moveTo>
                  <a:pt x="714375" y="1421309"/>
                </a:moveTo>
                <a:cubicBezTo>
                  <a:pt x="704453" y="1421309"/>
                  <a:pt x="699492" y="1422549"/>
                  <a:pt x="699492" y="1425029"/>
                </a:cubicBezTo>
                <a:cubicBezTo>
                  <a:pt x="699492" y="1427510"/>
                  <a:pt x="701973" y="1431231"/>
                  <a:pt x="706934" y="1436191"/>
                </a:cubicBezTo>
                <a:cubicBezTo>
                  <a:pt x="711895" y="1431231"/>
                  <a:pt x="719336" y="1428750"/>
                  <a:pt x="729258" y="1428750"/>
                </a:cubicBezTo>
                <a:cubicBezTo>
                  <a:pt x="729258" y="1428750"/>
                  <a:pt x="729258" y="1427510"/>
                  <a:pt x="729258" y="1425029"/>
                </a:cubicBezTo>
                <a:cubicBezTo>
                  <a:pt x="729258" y="1422549"/>
                  <a:pt x="724297" y="1421309"/>
                  <a:pt x="714375" y="1421309"/>
                </a:cubicBezTo>
                <a:close/>
                <a:moveTo>
                  <a:pt x="617637" y="1413867"/>
                </a:moveTo>
                <a:lnTo>
                  <a:pt x="639961" y="1421309"/>
                </a:lnTo>
                <a:cubicBezTo>
                  <a:pt x="654844" y="1426269"/>
                  <a:pt x="662285" y="1428750"/>
                  <a:pt x="662285" y="1428750"/>
                </a:cubicBezTo>
                <a:cubicBezTo>
                  <a:pt x="662285" y="1418828"/>
                  <a:pt x="649883" y="1413867"/>
                  <a:pt x="625078" y="1413867"/>
                </a:cubicBezTo>
                <a:close/>
                <a:moveTo>
                  <a:pt x="602754" y="1406426"/>
                </a:moveTo>
                <a:lnTo>
                  <a:pt x="610195" y="1413867"/>
                </a:lnTo>
                <a:lnTo>
                  <a:pt x="610195" y="1406426"/>
                </a:lnTo>
                <a:cubicBezTo>
                  <a:pt x="610195" y="1406426"/>
                  <a:pt x="607715" y="1406426"/>
                  <a:pt x="602754" y="1406426"/>
                </a:cubicBezTo>
                <a:close/>
                <a:moveTo>
                  <a:pt x="729258" y="1391543"/>
                </a:moveTo>
                <a:lnTo>
                  <a:pt x="729258" y="1398984"/>
                </a:lnTo>
                <a:cubicBezTo>
                  <a:pt x="734219" y="1398984"/>
                  <a:pt x="739180" y="1398984"/>
                  <a:pt x="744141" y="1398984"/>
                </a:cubicBezTo>
                <a:lnTo>
                  <a:pt x="736699" y="1391543"/>
                </a:lnTo>
                <a:cubicBezTo>
                  <a:pt x="731738" y="1391543"/>
                  <a:pt x="729258" y="1391543"/>
                  <a:pt x="729258" y="1391543"/>
                </a:cubicBezTo>
                <a:close/>
                <a:moveTo>
                  <a:pt x="5409902" y="1384101"/>
                </a:moveTo>
                <a:lnTo>
                  <a:pt x="5424785" y="1398984"/>
                </a:lnTo>
                <a:cubicBezTo>
                  <a:pt x="5419824" y="1403945"/>
                  <a:pt x="5414863" y="1401465"/>
                  <a:pt x="5409902" y="1391543"/>
                </a:cubicBezTo>
                <a:cubicBezTo>
                  <a:pt x="5409902" y="1391543"/>
                  <a:pt x="5409902" y="1389062"/>
                  <a:pt x="5409902" y="1384101"/>
                </a:cubicBezTo>
                <a:close/>
                <a:moveTo>
                  <a:pt x="5342929" y="1384101"/>
                </a:moveTo>
                <a:cubicBezTo>
                  <a:pt x="5342929" y="1384101"/>
                  <a:pt x="5345410" y="1384101"/>
                  <a:pt x="5350371" y="1384101"/>
                </a:cubicBezTo>
                <a:cubicBezTo>
                  <a:pt x="5355332" y="1384101"/>
                  <a:pt x="5357812" y="1385342"/>
                  <a:pt x="5357812" y="1387822"/>
                </a:cubicBezTo>
                <a:cubicBezTo>
                  <a:pt x="5357812" y="1390303"/>
                  <a:pt x="5352851" y="1391543"/>
                  <a:pt x="5342929" y="1391543"/>
                </a:cubicBezTo>
                <a:cubicBezTo>
                  <a:pt x="5337968" y="1391543"/>
                  <a:pt x="5335488" y="1390303"/>
                  <a:pt x="5335488" y="1387822"/>
                </a:cubicBezTo>
                <a:cubicBezTo>
                  <a:pt x="5335488" y="1385342"/>
                  <a:pt x="5337968" y="1384101"/>
                  <a:pt x="5342929" y="1384101"/>
                </a:cubicBezTo>
                <a:close/>
                <a:moveTo>
                  <a:pt x="5350371" y="1361777"/>
                </a:moveTo>
                <a:lnTo>
                  <a:pt x="5395019" y="1376660"/>
                </a:lnTo>
                <a:lnTo>
                  <a:pt x="5372695" y="1376660"/>
                </a:lnTo>
                <a:cubicBezTo>
                  <a:pt x="5357812" y="1371699"/>
                  <a:pt x="5350371" y="1366738"/>
                  <a:pt x="5350371" y="1361777"/>
                </a:cubicBezTo>
                <a:close/>
                <a:moveTo>
                  <a:pt x="5298281" y="1346894"/>
                </a:moveTo>
                <a:lnTo>
                  <a:pt x="5305722" y="1346894"/>
                </a:lnTo>
                <a:cubicBezTo>
                  <a:pt x="5305722" y="1346894"/>
                  <a:pt x="5305722" y="1349375"/>
                  <a:pt x="5305722" y="1354336"/>
                </a:cubicBezTo>
                <a:cubicBezTo>
                  <a:pt x="5300761" y="1354336"/>
                  <a:pt x="5298281" y="1351855"/>
                  <a:pt x="5298281" y="1346894"/>
                </a:cubicBezTo>
                <a:close/>
                <a:moveTo>
                  <a:pt x="439973" y="1342244"/>
                </a:moveTo>
                <a:cubicBezTo>
                  <a:pt x="443074" y="1341624"/>
                  <a:pt x="446485" y="1341934"/>
                  <a:pt x="450205" y="1343174"/>
                </a:cubicBezTo>
                <a:cubicBezTo>
                  <a:pt x="457647" y="1345654"/>
                  <a:pt x="462607" y="1348134"/>
                  <a:pt x="465088" y="1350615"/>
                </a:cubicBezTo>
                <a:cubicBezTo>
                  <a:pt x="467569" y="1353096"/>
                  <a:pt x="471289" y="1354336"/>
                  <a:pt x="476250" y="1354336"/>
                </a:cubicBezTo>
                <a:cubicBezTo>
                  <a:pt x="471289" y="1359297"/>
                  <a:pt x="463848" y="1359297"/>
                  <a:pt x="453926" y="1354336"/>
                </a:cubicBezTo>
                <a:lnTo>
                  <a:pt x="439043" y="1346894"/>
                </a:lnTo>
                <a:lnTo>
                  <a:pt x="431602" y="1346894"/>
                </a:lnTo>
                <a:cubicBezTo>
                  <a:pt x="434082" y="1344414"/>
                  <a:pt x="436873" y="1342864"/>
                  <a:pt x="439973" y="1342244"/>
                </a:cubicBezTo>
                <a:close/>
                <a:moveTo>
                  <a:pt x="5231308" y="1317129"/>
                </a:moveTo>
                <a:lnTo>
                  <a:pt x="5261074" y="1332012"/>
                </a:lnTo>
                <a:cubicBezTo>
                  <a:pt x="5256113" y="1332012"/>
                  <a:pt x="5246191" y="1332012"/>
                  <a:pt x="5231308" y="1332012"/>
                </a:cubicBezTo>
                <a:cubicBezTo>
                  <a:pt x="5226347" y="1327051"/>
                  <a:pt x="5226347" y="1322090"/>
                  <a:pt x="5231308" y="1317129"/>
                </a:cubicBezTo>
                <a:close/>
                <a:moveTo>
                  <a:pt x="5216426" y="1317129"/>
                </a:moveTo>
                <a:cubicBezTo>
                  <a:pt x="5221387" y="1317129"/>
                  <a:pt x="5223867" y="1319609"/>
                  <a:pt x="5223867" y="1324570"/>
                </a:cubicBezTo>
                <a:lnTo>
                  <a:pt x="5216426" y="1324570"/>
                </a:lnTo>
                <a:cubicBezTo>
                  <a:pt x="5216426" y="1324570"/>
                  <a:pt x="5216426" y="1322090"/>
                  <a:pt x="5216426" y="1317129"/>
                </a:cubicBezTo>
                <a:close/>
                <a:moveTo>
                  <a:pt x="558106" y="1317129"/>
                </a:moveTo>
                <a:cubicBezTo>
                  <a:pt x="563066" y="1317129"/>
                  <a:pt x="565547" y="1319609"/>
                  <a:pt x="565547" y="1324570"/>
                </a:cubicBezTo>
                <a:cubicBezTo>
                  <a:pt x="565547" y="1329531"/>
                  <a:pt x="563066" y="1332012"/>
                  <a:pt x="558106" y="1332012"/>
                </a:cubicBezTo>
                <a:close/>
                <a:moveTo>
                  <a:pt x="498574" y="1317129"/>
                </a:moveTo>
                <a:cubicBezTo>
                  <a:pt x="503535" y="1317129"/>
                  <a:pt x="506016" y="1317129"/>
                  <a:pt x="506016" y="1317129"/>
                </a:cubicBezTo>
                <a:cubicBezTo>
                  <a:pt x="506016" y="1317129"/>
                  <a:pt x="506016" y="1318369"/>
                  <a:pt x="506016" y="1320850"/>
                </a:cubicBezTo>
                <a:cubicBezTo>
                  <a:pt x="506016" y="1323330"/>
                  <a:pt x="506016" y="1324570"/>
                  <a:pt x="506016" y="1324570"/>
                </a:cubicBezTo>
                <a:cubicBezTo>
                  <a:pt x="506016" y="1324570"/>
                  <a:pt x="503535" y="1322090"/>
                  <a:pt x="498574" y="1317129"/>
                </a:cubicBezTo>
                <a:close/>
                <a:moveTo>
                  <a:pt x="528340" y="1309687"/>
                </a:moveTo>
                <a:lnTo>
                  <a:pt x="535781" y="1309687"/>
                </a:lnTo>
                <a:cubicBezTo>
                  <a:pt x="535781" y="1309687"/>
                  <a:pt x="537022" y="1310927"/>
                  <a:pt x="539502" y="1313408"/>
                </a:cubicBezTo>
                <a:cubicBezTo>
                  <a:pt x="541983" y="1315889"/>
                  <a:pt x="543223" y="1317129"/>
                  <a:pt x="543223" y="1317129"/>
                </a:cubicBezTo>
                <a:cubicBezTo>
                  <a:pt x="543223" y="1317129"/>
                  <a:pt x="540742" y="1318369"/>
                  <a:pt x="535781" y="1320850"/>
                </a:cubicBezTo>
                <a:cubicBezTo>
                  <a:pt x="530821" y="1323330"/>
                  <a:pt x="525859" y="1324570"/>
                  <a:pt x="520899" y="1324570"/>
                </a:cubicBezTo>
                <a:cubicBezTo>
                  <a:pt x="530821" y="1319609"/>
                  <a:pt x="533301" y="1314648"/>
                  <a:pt x="528340" y="1309687"/>
                </a:cubicBezTo>
                <a:close/>
                <a:moveTo>
                  <a:pt x="5045273" y="1257598"/>
                </a:moveTo>
                <a:lnTo>
                  <a:pt x="5052715" y="1257598"/>
                </a:lnTo>
                <a:lnTo>
                  <a:pt x="5060156" y="1265039"/>
                </a:lnTo>
                <a:lnTo>
                  <a:pt x="5052715" y="1265039"/>
                </a:lnTo>
                <a:cubicBezTo>
                  <a:pt x="5052715" y="1265039"/>
                  <a:pt x="5050234" y="1262558"/>
                  <a:pt x="5045273" y="1257598"/>
                </a:cubicBezTo>
                <a:close/>
                <a:moveTo>
                  <a:pt x="558106" y="1257598"/>
                </a:moveTo>
                <a:cubicBezTo>
                  <a:pt x="563066" y="1257598"/>
                  <a:pt x="566787" y="1257598"/>
                  <a:pt x="569268" y="1257598"/>
                </a:cubicBezTo>
                <a:cubicBezTo>
                  <a:pt x="571748" y="1257598"/>
                  <a:pt x="572988" y="1260078"/>
                  <a:pt x="572988" y="1265039"/>
                </a:cubicBezTo>
                <a:lnTo>
                  <a:pt x="565547" y="1265039"/>
                </a:lnTo>
                <a:close/>
                <a:moveTo>
                  <a:pt x="4948535" y="1183184"/>
                </a:moveTo>
                <a:cubicBezTo>
                  <a:pt x="4953496" y="1183184"/>
                  <a:pt x="4955976" y="1183184"/>
                  <a:pt x="4955976" y="1183184"/>
                </a:cubicBezTo>
                <a:lnTo>
                  <a:pt x="4941093" y="1190625"/>
                </a:lnTo>
                <a:close/>
                <a:moveTo>
                  <a:pt x="4881562" y="1168301"/>
                </a:moveTo>
                <a:lnTo>
                  <a:pt x="4889004" y="1168301"/>
                </a:lnTo>
                <a:cubicBezTo>
                  <a:pt x="4893965" y="1168301"/>
                  <a:pt x="4898925" y="1168301"/>
                  <a:pt x="4903886" y="1168301"/>
                </a:cubicBezTo>
                <a:cubicBezTo>
                  <a:pt x="4908848" y="1168301"/>
                  <a:pt x="4911328" y="1169541"/>
                  <a:pt x="4911328" y="1172021"/>
                </a:cubicBezTo>
                <a:cubicBezTo>
                  <a:pt x="4911328" y="1174502"/>
                  <a:pt x="4911328" y="1175742"/>
                  <a:pt x="4911328" y="1175742"/>
                </a:cubicBezTo>
                <a:cubicBezTo>
                  <a:pt x="4911328" y="1180703"/>
                  <a:pt x="4910087" y="1183184"/>
                  <a:pt x="4907607" y="1183184"/>
                </a:cubicBezTo>
                <a:cubicBezTo>
                  <a:pt x="4905127" y="1183184"/>
                  <a:pt x="4901406" y="1180703"/>
                  <a:pt x="4896445" y="1175742"/>
                </a:cubicBezTo>
                <a:lnTo>
                  <a:pt x="4889004" y="1175742"/>
                </a:lnTo>
                <a:cubicBezTo>
                  <a:pt x="4884042" y="1175742"/>
                  <a:pt x="4881562" y="1173262"/>
                  <a:pt x="4881562" y="1168301"/>
                </a:cubicBezTo>
                <a:close/>
                <a:moveTo>
                  <a:pt x="446484" y="1153418"/>
                </a:moveTo>
                <a:lnTo>
                  <a:pt x="453926" y="1153418"/>
                </a:lnTo>
                <a:lnTo>
                  <a:pt x="461367" y="1160859"/>
                </a:lnTo>
                <a:cubicBezTo>
                  <a:pt x="456406" y="1160859"/>
                  <a:pt x="452686" y="1159619"/>
                  <a:pt x="450205" y="1157139"/>
                </a:cubicBezTo>
                <a:cubicBezTo>
                  <a:pt x="447725" y="1154659"/>
                  <a:pt x="446484" y="1153418"/>
                  <a:pt x="446484" y="1153418"/>
                </a:cubicBezTo>
                <a:close/>
                <a:moveTo>
                  <a:pt x="565547" y="1131094"/>
                </a:moveTo>
                <a:lnTo>
                  <a:pt x="558106" y="1138535"/>
                </a:lnTo>
                <a:lnTo>
                  <a:pt x="565547" y="1138535"/>
                </a:lnTo>
                <a:cubicBezTo>
                  <a:pt x="565547" y="1138535"/>
                  <a:pt x="565547" y="1136055"/>
                  <a:pt x="565547" y="1131094"/>
                </a:cubicBezTo>
                <a:close/>
                <a:moveTo>
                  <a:pt x="379512" y="1123652"/>
                </a:moveTo>
                <a:cubicBezTo>
                  <a:pt x="379512" y="1123652"/>
                  <a:pt x="380752" y="1123652"/>
                  <a:pt x="383232" y="1123652"/>
                </a:cubicBezTo>
                <a:cubicBezTo>
                  <a:pt x="385713" y="1123652"/>
                  <a:pt x="386953" y="1123652"/>
                  <a:pt x="386953" y="1123652"/>
                </a:cubicBezTo>
                <a:cubicBezTo>
                  <a:pt x="386953" y="1128614"/>
                  <a:pt x="386953" y="1131094"/>
                  <a:pt x="386953" y="1131094"/>
                </a:cubicBezTo>
                <a:cubicBezTo>
                  <a:pt x="381992" y="1131094"/>
                  <a:pt x="379512" y="1131094"/>
                  <a:pt x="379512" y="1131094"/>
                </a:cubicBezTo>
                <a:cubicBezTo>
                  <a:pt x="379512" y="1131094"/>
                  <a:pt x="379512" y="1128614"/>
                  <a:pt x="379512" y="1123652"/>
                </a:cubicBezTo>
                <a:close/>
                <a:moveTo>
                  <a:pt x="372070" y="1116211"/>
                </a:moveTo>
                <a:cubicBezTo>
                  <a:pt x="372070" y="1116211"/>
                  <a:pt x="372070" y="1118692"/>
                  <a:pt x="372070" y="1123652"/>
                </a:cubicBezTo>
                <a:lnTo>
                  <a:pt x="364629" y="1123652"/>
                </a:lnTo>
                <a:cubicBezTo>
                  <a:pt x="369590" y="1118692"/>
                  <a:pt x="372070" y="1116211"/>
                  <a:pt x="372070" y="1116211"/>
                </a:cubicBezTo>
                <a:close/>
                <a:moveTo>
                  <a:pt x="4756919" y="1111560"/>
                </a:moveTo>
                <a:cubicBezTo>
                  <a:pt x="4758159" y="1112180"/>
                  <a:pt x="4760019" y="1113731"/>
                  <a:pt x="4762500" y="1116211"/>
                </a:cubicBezTo>
                <a:cubicBezTo>
                  <a:pt x="4762500" y="1116211"/>
                  <a:pt x="4761259" y="1116211"/>
                  <a:pt x="4758779" y="1116211"/>
                </a:cubicBezTo>
                <a:cubicBezTo>
                  <a:pt x="4756299" y="1116211"/>
                  <a:pt x="4755058" y="1114971"/>
                  <a:pt x="4755058" y="1112490"/>
                </a:cubicBezTo>
                <a:cubicBezTo>
                  <a:pt x="4755058" y="1111250"/>
                  <a:pt x="4755678" y="1110940"/>
                  <a:pt x="4756919" y="1111560"/>
                </a:cubicBezTo>
                <a:close/>
                <a:moveTo>
                  <a:pt x="379512" y="1101328"/>
                </a:moveTo>
                <a:cubicBezTo>
                  <a:pt x="384473" y="1101328"/>
                  <a:pt x="394395" y="1106289"/>
                  <a:pt x="409277" y="1116211"/>
                </a:cubicBezTo>
                <a:cubicBezTo>
                  <a:pt x="424160" y="1126133"/>
                  <a:pt x="430361" y="1133574"/>
                  <a:pt x="427881" y="1138535"/>
                </a:cubicBezTo>
                <a:cubicBezTo>
                  <a:pt x="425401" y="1143496"/>
                  <a:pt x="419199" y="1143496"/>
                  <a:pt x="409277" y="1138535"/>
                </a:cubicBezTo>
                <a:cubicBezTo>
                  <a:pt x="404316" y="1133574"/>
                  <a:pt x="401836" y="1131094"/>
                  <a:pt x="401836" y="1131094"/>
                </a:cubicBezTo>
                <a:cubicBezTo>
                  <a:pt x="401836" y="1126133"/>
                  <a:pt x="400596" y="1122412"/>
                  <a:pt x="398115" y="1119932"/>
                </a:cubicBezTo>
                <a:cubicBezTo>
                  <a:pt x="395635" y="1117451"/>
                  <a:pt x="391914" y="1116211"/>
                  <a:pt x="386953" y="1116211"/>
                </a:cubicBezTo>
                <a:close/>
                <a:moveTo>
                  <a:pt x="416719" y="1079004"/>
                </a:moveTo>
                <a:lnTo>
                  <a:pt x="424160" y="1079004"/>
                </a:lnTo>
                <a:cubicBezTo>
                  <a:pt x="419199" y="1079004"/>
                  <a:pt x="416719" y="1083965"/>
                  <a:pt x="416719" y="1093887"/>
                </a:cubicBezTo>
                <a:cubicBezTo>
                  <a:pt x="416719" y="1093887"/>
                  <a:pt x="414238" y="1093887"/>
                  <a:pt x="409277" y="1093887"/>
                </a:cubicBezTo>
                <a:close/>
                <a:moveTo>
                  <a:pt x="4554140" y="1064121"/>
                </a:moveTo>
                <a:lnTo>
                  <a:pt x="4569023" y="1071562"/>
                </a:lnTo>
                <a:lnTo>
                  <a:pt x="4591347" y="1071562"/>
                </a:lnTo>
                <a:cubicBezTo>
                  <a:pt x="4606230" y="1066602"/>
                  <a:pt x="4640957" y="1076524"/>
                  <a:pt x="4695527" y="1101328"/>
                </a:cubicBezTo>
                <a:lnTo>
                  <a:pt x="4692737" y="1101328"/>
                </a:lnTo>
                <a:cubicBezTo>
                  <a:pt x="4689636" y="1101328"/>
                  <a:pt x="4685605" y="1101328"/>
                  <a:pt x="4680644" y="1101328"/>
                </a:cubicBezTo>
                <a:cubicBezTo>
                  <a:pt x="4665761" y="1101328"/>
                  <a:pt x="4655840" y="1101328"/>
                  <a:pt x="4650879" y="1101328"/>
                </a:cubicBezTo>
                <a:cubicBezTo>
                  <a:pt x="4650879" y="1101328"/>
                  <a:pt x="4649638" y="1100088"/>
                  <a:pt x="4647158" y="1097607"/>
                </a:cubicBezTo>
                <a:cubicBezTo>
                  <a:pt x="4644678" y="1095127"/>
                  <a:pt x="4640957" y="1093887"/>
                  <a:pt x="4635996" y="1093887"/>
                </a:cubicBezTo>
                <a:cubicBezTo>
                  <a:pt x="4626074" y="1093887"/>
                  <a:pt x="4613672" y="1091407"/>
                  <a:pt x="4598789" y="1086445"/>
                </a:cubicBezTo>
                <a:cubicBezTo>
                  <a:pt x="4588867" y="1086445"/>
                  <a:pt x="4581426" y="1085205"/>
                  <a:pt x="4576465" y="1082725"/>
                </a:cubicBezTo>
                <a:cubicBezTo>
                  <a:pt x="4571503" y="1080244"/>
                  <a:pt x="4569023" y="1079004"/>
                  <a:pt x="4569023" y="1079004"/>
                </a:cubicBezTo>
                <a:close/>
                <a:moveTo>
                  <a:pt x="4420195" y="1056680"/>
                </a:moveTo>
                <a:cubicBezTo>
                  <a:pt x="4425156" y="1061641"/>
                  <a:pt x="4430117" y="1064121"/>
                  <a:pt x="4435078" y="1064121"/>
                </a:cubicBezTo>
                <a:cubicBezTo>
                  <a:pt x="4435078" y="1064121"/>
                  <a:pt x="4437559" y="1064121"/>
                  <a:pt x="4442519" y="1064121"/>
                </a:cubicBezTo>
                <a:cubicBezTo>
                  <a:pt x="4447481" y="1064121"/>
                  <a:pt x="4449961" y="1064121"/>
                  <a:pt x="4449961" y="1064121"/>
                </a:cubicBezTo>
                <a:lnTo>
                  <a:pt x="4457402" y="1071562"/>
                </a:lnTo>
                <a:lnTo>
                  <a:pt x="4442519" y="1079004"/>
                </a:lnTo>
                <a:lnTo>
                  <a:pt x="4435078" y="1071562"/>
                </a:lnTo>
                <a:lnTo>
                  <a:pt x="4427636" y="1064121"/>
                </a:lnTo>
                <a:close/>
                <a:moveTo>
                  <a:pt x="349746" y="1049238"/>
                </a:moveTo>
                <a:cubicBezTo>
                  <a:pt x="354707" y="1049238"/>
                  <a:pt x="360908" y="1050479"/>
                  <a:pt x="368350" y="1052959"/>
                </a:cubicBezTo>
                <a:cubicBezTo>
                  <a:pt x="375791" y="1055440"/>
                  <a:pt x="379512" y="1059160"/>
                  <a:pt x="379512" y="1064121"/>
                </a:cubicBezTo>
                <a:cubicBezTo>
                  <a:pt x="379512" y="1069082"/>
                  <a:pt x="372070" y="1069082"/>
                  <a:pt x="357187" y="1064121"/>
                </a:cubicBezTo>
                <a:close/>
                <a:moveTo>
                  <a:pt x="4375547" y="1041797"/>
                </a:moveTo>
                <a:lnTo>
                  <a:pt x="4390430" y="1056680"/>
                </a:lnTo>
                <a:cubicBezTo>
                  <a:pt x="4390430" y="1056680"/>
                  <a:pt x="4387949" y="1056680"/>
                  <a:pt x="4382988" y="1056680"/>
                </a:cubicBezTo>
                <a:lnTo>
                  <a:pt x="4375547" y="1049238"/>
                </a:lnTo>
                <a:cubicBezTo>
                  <a:pt x="4370586" y="1054200"/>
                  <a:pt x="4366865" y="1055440"/>
                  <a:pt x="4364385" y="1052959"/>
                </a:cubicBezTo>
                <a:cubicBezTo>
                  <a:pt x="4361904" y="1050479"/>
                  <a:pt x="4361904" y="1047998"/>
                  <a:pt x="4364385" y="1045517"/>
                </a:cubicBezTo>
                <a:cubicBezTo>
                  <a:pt x="4366865" y="1043037"/>
                  <a:pt x="4370586" y="1041797"/>
                  <a:pt x="4375547" y="1041797"/>
                </a:cubicBezTo>
                <a:close/>
                <a:moveTo>
                  <a:pt x="349746" y="1034355"/>
                </a:moveTo>
                <a:cubicBezTo>
                  <a:pt x="349746" y="1034355"/>
                  <a:pt x="354707" y="1035596"/>
                  <a:pt x="364629" y="1038076"/>
                </a:cubicBezTo>
                <a:cubicBezTo>
                  <a:pt x="374551" y="1040557"/>
                  <a:pt x="384473" y="1041797"/>
                  <a:pt x="394395" y="1041797"/>
                </a:cubicBezTo>
                <a:lnTo>
                  <a:pt x="401836" y="1049238"/>
                </a:lnTo>
                <a:cubicBezTo>
                  <a:pt x="401836" y="1054200"/>
                  <a:pt x="398115" y="1055440"/>
                  <a:pt x="390674" y="1052959"/>
                </a:cubicBezTo>
                <a:cubicBezTo>
                  <a:pt x="383232" y="1050479"/>
                  <a:pt x="377031" y="1049238"/>
                  <a:pt x="372070" y="1049238"/>
                </a:cubicBezTo>
                <a:close/>
                <a:moveTo>
                  <a:pt x="319980" y="1026914"/>
                </a:moveTo>
                <a:lnTo>
                  <a:pt x="334863" y="1026914"/>
                </a:lnTo>
                <a:cubicBezTo>
                  <a:pt x="339824" y="1031875"/>
                  <a:pt x="339824" y="1034355"/>
                  <a:pt x="334863" y="1034355"/>
                </a:cubicBezTo>
                <a:lnTo>
                  <a:pt x="319980" y="1034355"/>
                </a:lnTo>
                <a:close/>
                <a:moveTo>
                  <a:pt x="378582" y="1014822"/>
                </a:moveTo>
                <a:cubicBezTo>
                  <a:pt x="379202" y="1015442"/>
                  <a:pt x="379512" y="1016992"/>
                  <a:pt x="379512" y="1019473"/>
                </a:cubicBezTo>
                <a:cubicBezTo>
                  <a:pt x="374551" y="1024434"/>
                  <a:pt x="372070" y="1025674"/>
                  <a:pt x="372070" y="1023193"/>
                </a:cubicBezTo>
                <a:cubicBezTo>
                  <a:pt x="372070" y="1020713"/>
                  <a:pt x="373311" y="1018233"/>
                  <a:pt x="375791" y="1015752"/>
                </a:cubicBezTo>
                <a:cubicBezTo>
                  <a:pt x="377031" y="1014512"/>
                  <a:pt x="377961" y="1014202"/>
                  <a:pt x="378582" y="1014822"/>
                </a:cubicBezTo>
                <a:close/>
                <a:moveTo>
                  <a:pt x="546943" y="1012031"/>
                </a:moveTo>
                <a:cubicBezTo>
                  <a:pt x="544463" y="1012031"/>
                  <a:pt x="543223" y="1013272"/>
                  <a:pt x="543223" y="1015752"/>
                </a:cubicBezTo>
                <a:cubicBezTo>
                  <a:pt x="543223" y="1018233"/>
                  <a:pt x="545703" y="1019473"/>
                  <a:pt x="550664" y="1019473"/>
                </a:cubicBezTo>
                <a:cubicBezTo>
                  <a:pt x="550664" y="1019473"/>
                  <a:pt x="551904" y="1018233"/>
                  <a:pt x="554385" y="1015752"/>
                </a:cubicBezTo>
                <a:cubicBezTo>
                  <a:pt x="556865" y="1013272"/>
                  <a:pt x="558106" y="1012031"/>
                  <a:pt x="558106" y="1012031"/>
                </a:cubicBezTo>
                <a:cubicBezTo>
                  <a:pt x="553145" y="1012031"/>
                  <a:pt x="549424" y="1012031"/>
                  <a:pt x="546943" y="1012031"/>
                </a:cubicBezTo>
                <a:close/>
                <a:moveTo>
                  <a:pt x="4247183" y="1008310"/>
                </a:moveTo>
                <a:cubicBezTo>
                  <a:pt x="4248423" y="1008310"/>
                  <a:pt x="4249043" y="1009551"/>
                  <a:pt x="4249043" y="1012031"/>
                </a:cubicBezTo>
                <a:lnTo>
                  <a:pt x="4241602" y="1012031"/>
                </a:lnTo>
                <a:cubicBezTo>
                  <a:pt x="4244082" y="1009551"/>
                  <a:pt x="4245943" y="1008310"/>
                  <a:pt x="4247183" y="1008310"/>
                </a:cubicBezTo>
                <a:close/>
                <a:moveTo>
                  <a:pt x="4219277" y="1004590"/>
                </a:moveTo>
                <a:lnTo>
                  <a:pt x="4226719" y="1004590"/>
                </a:lnTo>
                <a:lnTo>
                  <a:pt x="4226719" y="1012031"/>
                </a:lnTo>
                <a:cubicBezTo>
                  <a:pt x="4226719" y="1007070"/>
                  <a:pt x="4224238" y="1004590"/>
                  <a:pt x="4219277" y="1004590"/>
                </a:cubicBezTo>
                <a:close/>
                <a:moveTo>
                  <a:pt x="349746" y="1004590"/>
                </a:moveTo>
                <a:cubicBezTo>
                  <a:pt x="354707" y="1004590"/>
                  <a:pt x="357187" y="1007070"/>
                  <a:pt x="357187" y="1012031"/>
                </a:cubicBezTo>
                <a:lnTo>
                  <a:pt x="349746" y="1012031"/>
                </a:lnTo>
                <a:close/>
                <a:moveTo>
                  <a:pt x="4293691" y="989707"/>
                </a:moveTo>
                <a:cubicBezTo>
                  <a:pt x="4293691" y="989707"/>
                  <a:pt x="4296172" y="990948"/>
                  <a:pt x="4301133" y="993428"/>
                </a:cubicBezTo>
                <a:cubicBezTo>
                  <a:pt x="4306094" y="995908"/>
                  <a:pt x="4311055" y="997148"/>
                  <a:pt x="4316016" y="997148"/>
                </a:cubicBezTo>
                <a:lnTo>
                  <a:pt x="4316016" y="1004590"/>
                </a:lnTo>
                <a:cubicBezTo>
                  <a:pt x="4306094" y="1004590"/>
                  <a:pt x="4298652" y="1003350"/>
                  <a:pt x="4293691" y="1000869"/>
                </a:cubicBezTo>
                <a:cubicBezTo>
                  <a:pt x="4288730" y="998389"/>
                  <a:pt x="4286250" y="997148"/>
                  <a:pt x="4286250" y="997148"/>
                </a:cubicBezTo>
                <a:close/>
                <a:moveTo>
                  <a:pt x="4055566" y="952500"/>
                </a:moveTo>
                <a:cubicBezTo>
                  <a:pt x="4060527" y="952500"/>
                  <a:pt x="4060527" y="954981"/>
                  <a:pt x="4055566" y="959941"/>
                </a:cubicBezTo>
                <a:lnTo>
                  <a:pt x="4048125" y="959941"/>
                </a:lnTo>
                <a:cubicBezTo>
                  <a:pt x="4048125" y="954981"/>
                  <a:pt x="4050605" y="952500"/>
                  <a:pt x="4055566" y="952500"/>
                </a:cubicBezTo>
                <a:close/>
                <a:moveTo>
                  <a:pt x="587871" y="952500"/>
                </a:moveTo>
                <a:cubicBezTo>
                  <a:pt x="587871" y="957461"/>
                  <a:pt x="590352" y="959941"/>
                  <a:pt x="595312" y="959941"/>
                </a:cubicBezTo>
                <a:lnTo>
                  <a:pt x="595312" y="952500"/>
                </a:lnTo>
                <a:cubicBezTo>
                  <a:pt x="595312" y="952500"/>
                  <a:pt x="592832" y="952500"/>
                  <a:pt x="587871" y="952500"/>
                </a:cubicBezTo>
                <a:close/>
                <a:moveTo>
                  <a:pt x="3988594" y="937617"/>
                </a:moveTo>
                <a:cubicBezTo>
                  <a:pt x="3993555" y="937617"/>
                  <a:pt x="3996035" y="938858"/>
                  <a:pt x="3996035" y="941338"/>
                </a:cubicBezTo>
                <a:cubicBezTo>
                  <a:pt x="3996035" y="943818"/>
                  <a:pt x="3994795" y="945059"/>
                  <a:pt x="3992314" y="945059"/>
                </a:cubicBezTo>
                <a:cubicBezTo>
                  <a:pt x="3989834" y="945059"/>
                  <a:pt x="3988594" y="942578"/>
                  <a:pt x="3988594" y="937617"/>
                </a:cubicBezTo>
                <a:close/>
                <a:moveTo>
                  <a:pt x="580430" y="937617"/>
                </a:moveTo>
                <a:cubicBezTo>
                  <a:pt x="580430" y="942578"/>
                  <a:pt x="582910" y="945059"/>
                  <a:pt x="587871" y="945059"/>
                </a:cubicBezTo>
                <a:lnTo>
                  <a:pt x="602754" y="945059"/>
                </a:lnTo>
                <a:close/>
                <a:moveTo>
                  <a:pt x="491133" y="937617"/>
                </a:moveTo>
                <a:lnTo>
                  <a:pt x="491133" y="945059"/>
                </a:lnTo>
                <a:lnTo>
                  <a:pt x="498574" y="945059"/>
                </a:lnTo>
                <a:cubicBezTo>
                  <a:pt x="498574" y="940098"/>
                  <a:pt x="496094" y="937617"/>
                  <a:pt x="491133" y="937617"/>
                </a:cubicBezTo>
                <a:close/>
                <a:moveTo>
                  <a:pt x="334863" y="937617"/>
                </a:moveTo>
                <a:cubicBezTo>
                  <a:pt x="344785" y="942578"/>
                  <a:pt x="347266" y="945059"/>
                  <a:pt x="342305" y="945059"/>
                </a:cubicBezTo>
                <a:lnTo>
                  <a:pt x="327422" y="945059"/>
                </a:lnTo>
                <a:close/>
                <a:moveTo>
                  <a:pt x="422300" y="932966"/>
                </a:moveTo>
                <a:cubicBezTo>
                  <a:pt x="423540" y="932346"/>
                  <a:pt x="424160" y="932656"/>
                  <a:pt x="424160" y="933896"/>
                </a:cubicBezTo>
                <a:cubicBezTo>
                  <a:pt x="424160" y="936377"/>
                  <a:pt x="421680" y="937617"/>
                  <a:pt x="416719" y="937617"/>
                </a:cubicBezTo>
                <a:cubicBezTo>
                  <a:pt x="419199" y="935137"/>
                  <a:pt x="421060" y="933587"/>
                  <a:pt x="422300" y="932966"/>
                </a:cubicBezTo>
                <a:close/>
                <a:moveTo>
                  <a:pt x="305098" y="930176"/>
                </a:moveTo>
                <a:lnTo>
                  <a:pt x="305098" y="937617"/>
                </a:lnTo>
                <a:lnTo>
                  <a:pt x="290215" y="937617"/>
                </a:lnTo>
                <a:close/>
                <a:moveTo>
                  <a:pt x="3943945" y="922734"/>
                </a:moveTo>
                <a:lnTo>
                  <a:pt x="3951387" y="930176"/>
                </a:lnTo>
                <a:cubicBezTo>
                  <a:pt x="3951387" y="930176"/>
                  <a:pt x="3950146" y="930176"/>
                  <a:pt x="3947666" y="930176"/>
                </a:cubicBezTo>
                <a:cubicBezTo>
                  <a:pt x="3945186" y="930176"/>
                  <a:pt x="3941465" y="930176"/>
                  <a:pt x="3936504" y="930176"/>
                </a:cubicBezTo>
                <a:close/>
                <a:moveTo>
                  <a:pt x="416719" y="907851"/>
                </a:moveTo>
                <a:cubicBezTo>
                  <a:pt x="416719" y="907851"/>
                  <a:pt x="416719" y="910332"/>
                  <a:pt x="416719" y="915293"/>
                </a:cubicBezTo>
                <a:cubicBezTo>
                  <a:pt x="416719" y="925215"/>
                  <a:pt x="419199" y="926455"/>
                  <a:pt x="424160" y="919014"/>
                </a:cubicBezTo>
                <a:cubicBezTo>
                  <a:pt x="429121" y="911572"/>
                  <a:pt x="426641" y="907851"/>
                  <a:pt x="416719" y="907851"/>
                </a:cubicBezTo>
                <a:close/>
                <a:moveTo>
                  <a:pt x="319980" y="907851"/>
                </a:moveTo>
                <a:cubicBezTo>
                  <a:pt x="324941" y="907851"/>
                  <a:pt x="328662" y="909092"/>
                  <a:pt x="331143" y="911572"/>
                </a:cubicBezTo>
                <a:cubicBezTo>
                  <a:pt x="333623" y="914053"/>
                  <a:pt x="332383" y="917774"/>
                  <a:pt x="327422" y="922734"/>
                </a:cubicBezTo>
                <a:lnTo>
                  <a:pt x="327422" y="930176"/>
                </a:lnTo>
                <a:cubicBezTo>
                  <a:pt x="327422" y="930176"/>
                  <a:pt x="326182" y="928936"/>
                  <a:pt x="323701" y="926455"/>
                </a:cubicBezTo>
                <a:cubicBezTo>
                  <a:pt x="321221" y="923975"/>
                  <a:pt x="319980" y="922734"/>
                  <a:pt x="319980" y="922734"/>
                </a:cubicBezTo>
                <a:cubicBezTo>
                  <a:pt x="315020" y="912813"/>
                  <a:pt x="315020" y="907851"/>
                  <a:pt x="319980" y="907851"/>
                </a:cubicBezTo>
                <a:close/>
                <a:moveTo>
                  <a:pt x="299517" y="904131"/>
                </a:moveTo>
                <a:cubicBezTo>
                  <a:pt x="300757" y="904131"/>
                  <a:pt x="302617" y="905371"/>
                  <a:pt x="305098" y="907851"/>
                </a:cubicBezTo>
                <a:lnTo>
                  <a:pt x="305098" y="915293"/>
                </a:lnTo>
                <a:cubicBezTo>
                  <a:pt x="305098" y="915293"/>
                  <a:pt x="302617" y="912813"/>
                  <a:pt x="297656" y="907851"/>
                </a:cubicBezTo>
                <a:cubicBezTo>
                  <a:pt x="297656" y="905371"/>
                  <a:pt x="298277" y="904131"/>
                  <a:pt x="299517" y="904131"/>
                </a:cubicBezTo>
                <a:close/>
                <a:moveTo>
                  <a:pt x="282774" y="900410"/>
                </a:moveTo>
                <a:lnTo>
                  <a:pt x="290215" y="907851"/>
                </a:lnTo>
                <a:cubicBezTo>
                  <a:pt x="290215" y="907851"/>
                  <a:pt x="288975" y="907851"/>
                  <a:pt x="286494" y="907851"/>
                </a:cubicBezTo>
                <a:cubicBezTo>
                  <a:pt x="284014" y="907851"/>
                  <a:pt x="280293" y="907851"/>
                  <a:pt x="275332" y="907851"/>
                </a:cubicBezTo>
                <a:lnTo>
                  <a:pt x="267891" y="907851"/>
                </a:lnTo>
                <a:cubicBezTo>
                  <a:pt x="272852" y="902890"/>
                  <a:pt x="277812" y="900410"/>
                  <a:pt x="282774" y="900410"/>
                </a:cubicBezTo>
                <a:close/>
                <a:moveTo>
                  <a:pt x="452066" y="896689"/>
                </a:moveTo>
                <a:cubicBezTo>
                  <a:pt x="453306" y="896689"/>
                  <a:pt x="453926" y="897930"/>
                  <a:pt x="453926" y="900410"/>
                </a:cubicBezTo>
                <a:cubicBezTo>
                  <a:pt x="453926" y="905371"/>
                  <a:pt x="451445" y="907851"/>
                  <a:pt x="446484" y="907851"/>
                </a:cubicBezTo>
                <a:cubicBezTo>
                  <a:pt x="446484" y="907851"/>
                  <a:pt x="446484" y="910332"/>
                  <a:pt x="446484" y="915293"/>
                </a:cubicBezTo>
                <a:cubicBezTo>
                  <a:pt x="446484" y="920254"/>
                  <a:pt x="451445" y="922734"/>
                  <a:pt x="461367" y="922734"/>
                </a:cubicBezTo>
                <a:cubicBezTo>
                  <a:pt x="466328" y="922734"/>
                  <a:pt x="468809" y="925215"/>
                  <a:pt x="468809" y="930176"/>
                </a:cubicBezTo>
                <a:cubicBezTo>
                  <a:pt x="468809" y="935137"/>
                  <a:pt x="467569" y="937617"/>
                  <a:pt x="465088" y="937617"/>
                </a:cubicBezTo>
                <a:cubicBezTo>
                  <a:pt x="462607" y="937617"/>
                  <a:pt x="461367" y="937617"/>
                  <a:pt x="461367" y="937617"/>
                </a:cubicBezTo>
                <a:lnTo>
                  <a:pt x="453926" y="937617"/>
                </a:lnTo>
                <a:lnTo>
                  <a:pt x="394395" y="915293"/>
                </a:lnTo>
                <a:cubicBezTo>
                  <a:pt x="394395" y="910332"/>
                  <a:pt x="391914" y="907851"/>
                  <a:pt x="386953" y="907851"/>
                </a:cubicBezTo>
                <a:cubicBezTo>
                  <a:pt x="381992" y="907851"/>
                  <a:pt x="378272" y="907851"/>
                  <a:pt x="375791" y="907851"/>
                </a:cubicBezTo>
                <a:cubicBezTo>
                  <a:pt x="373311" y="907851"/>
                  <a:pt x="372070" y="907851"/>
                  <a:pt x="372070" y="907851"/>
                </a:cubicBezTo>
                <a:cubicBezTo>
                  <a:pt x="372070" y="902890"/>
                  <a:pt x="378272" y="901650"/>
                  <a:pt x="390674" y="904131"/>
                </a:cubicBezTo>
                <a:cubicBezTo>
                  <a:pt x="403076" y="906611"/>
                  <a:pt x="409277" y="906611"/>
                  <a:pt x="409277" y="904131"/>
                </a:cubicBezTo>
                <a:cubicBezTo>
                  <a:pt x="409277" y="901650"/>
                  <a:pt x="414238" y="900410"/>
                  <a:pt x="424160" y="900410"/>
                </a:cubicBezTo>
                <a:cubicBezTo>
                  <a:pt x="429121" y="905371"/>
                  <a:pt x="434082" y="907851"/>
                  <a:pt x="439043" y="907851"/>
                </a:cubicBezTo>
                <a:cubicBezTo>
                  <a:pt x="444004" y="907851"/>
                  <a:pt x="446484" y="905371"/>
                  <a:pt x="446484" y="900410"/>
                </a:cubicBezTo>
                <a:cubicBezTo>
                  <a:pt x="448965" y="897930"/>
                  <a:pt x="450825" y="896689"/>
                  <a:pt x="452066" y="896689"/>
                </a:cubicBezTo>
                <a:close/>
                <a:moveTo>
                  <a:pt x="3951387" y="892969"/>
                </a:moveTo>
                <a:cubicBezTo>
                  <a:pt x="3961309" y="897930"/>
                  <a:pt x="3968750" y="900410"/>
                  <a:pt x="3973711" y="900410"/>
                </a:cubicBezTo>
                <a:cubicBezTo>
                  <a:pt x="3968750" y="900410"/>
                  <a:pt x="3965029" y="900410"/>
                  <a:pt x="3962549" y="900410"/>
                </a:cubicBezTo>
                <a:cubicBezTo>
                  <a:pt x="3960068" y="900410"/>
                  <a:pt x="3958828" y="902890"/>
                  <a:pt x="3958828" y="907851"/>
                </a:cubicBezTo>
                <a:cubicBezTo>
                  <a:pt x="3953867" y="907851"/>
                  <a:pt x="3947666" y="906611"/>
                  <a:pt x="3940225" y="904131"/>
                </a:cubicBezTo>
                <a:cubicBezTo>
                  <a:pt x="3932783" y="901650"/>
                  <a:pt x="3929063" y="899170"/>
                  <a:pt x="3929063" y="896689"/>
                </a:cubicBezTo>
                <a:cubicBezTo>
                  <a:pt x="3929063" y="894209"/>
                  <a:pt x="3936504" y="892969"/>
                  <a:pt x="3951387" y="892969"/>
                </a:cubicBezTo>
                <a:close/>
                <a:moveTo>
                  <a:pt x="253008" y="892969"/>
                </a:moveTo>
                <a:lnTo>
                  <a:pt x="260449" y="892969"/>
                </a:lnTo>
                <a:cubicBezTo>
                  <a:pt x="260449" y="892969"/>
                  <a:pt x="260449" y="895449"/>
                  <a:pt x="260449" y="900410"/>
                </a:cubicBezTo>
                <a:cubicBezTo>
                  <a:pt x="255489" y="900410"/>
                  <a:pt x="253008" y="897930"/>
                  <a:pt x="253008" y="892969"/>
                </a:cubicBezTo>
                <a:close/>
                <a:moveTo>
                  <a:pt x="587871" y="878086"/>
                </a:moveTo>
                <a:cubicBezTo>
                  <a:pt x="587871" y="883047"/>
                  <a:pt x="589111" y="885527"/>
                  <a:pt x="591592" y="885527"/>
                </a:cubicBezTo>
                <a:cubicBezTo>
                  <a:pt x="594072" y="885527"/>
                  <a:pt x="595312" y="884287"/>
                  <a:pt x="595312" y="881807"/>
                </a:cubicBezTo>
                <a:cubicBezTo>
                  <a:pt x="595312" y="879326"/>
                  <a:pt x="592832" y="878086"/>
                  <a:pt x="587871" y="878086"/>
                </a:cubicBezTo>
                <a:close/>
                <a:moveTo>
                  <a:pt x="580430" y="878086"/>
                </a:moveTo>
                <a:cubicBezTo>
                  <a:pt x="575469" y="878086"/>
                  <a:pt x="572988" y="880566"/>
                  <a:pt x="572988" y="885527"/>
                </a:cubicBezTo>
                <a:lnTo>
                  <a:pt x="580430" y="885527"/>
                </a:lnTo>
                <a:close/>
                <a:moveTo>
                  <a:pt x="3832324" y="870644"/>
                </a:moveTo>
                <a:lnTo>
                  <a:pt x="3839766" y="870644"/>
                </a:lnTo>
                <a:cubicBezTo>
                  <a:pt x="3849687" y="870644"/>
                  <a:pt x="3862090" y="870644"/>
                  <a:pt x="3876973" y="870644"/>
                </a:cubicBezTo>
                <a:lnTo>
                  <a:pt x="3884414" y="878086"/>
                </a:lnTo>
                <a:cubicBezTo>
                  <a:pt x="3879453" y="878086"/>
                  <a:pt x="3872012" y="878086"/>
                  <a:pt x="3862090" y="878086"/>
                </a:cubicBezTo>
                <a:close/>
                <a:moveTo>
                  <a:pt x="602754" y="870644"/>
                </a:moveTo>
                <a:cubicBezTo>
                  <a:pt x="602754" y="870644"/>
                  <a:pt x="602754" y="873125"/>
                  <a:pt x="602754" y="878086"/>
                </a:cubicBezTo>
                <a:cubicBezTo>
                  <a:pt x="602754" y="883047"/>
                  <a:pt x="605234" y="885527"/>
                  <a:pt x="610195" y="885527"/>
                </a:cubicBezTo>
                <a:lnTo>
                  <a:pt x="610195" y="878086"/>
                </a:lnTo>
                <a:cubicBezTo>
                  <a:pt x="605234" y="873125"/>
                  <a:pt x="602754" y="870644"/>
                  <a:pt x="602754" y="870644"/>
                </a:cubicBezTo>
                <a:close/>
                <a:moveTo>
                  <a:pt x="3802559" y="848320"/>
                </a:moveTo>
                <a:cubicBezTo>
                  <a:pt x="3802559" y="848320"/>
                  <a:pt x="3805039" y="848320"/>
                  <a:pt x="3810000" y="848320"/>
                </a:cubicBezTo>
                <a:lnTo>
                  <a:pt x="3802559" y="855762"/>
                </a:lnTo>
                <a:close/>
                <a:moveTo>
                  <a:pt x="431602" y="840879"/>
                </a:moveTo>
                <a:lnTo>
                  <a:pt x="439043" y="840879"/>
                </a:lnTo>
                <a:cubicBezTo>
                  <a:pt x="444004" y="845840"/>
                  <a:pt x="448965" y="848320"/>
                  <a:pt x="453926" y="848320"/>
                </a:cubicBezTo>
                <a:lnTo>
                  <a:pt x="439043" y="848320"/>
                </a:lnTo>
                <a:cubicBezTo>
                  <a:pt x="434082" y="843359"/>
                  <a:pt x="431602" y="840879"/>
                  <a:pt x="431602" y="840879"/>
                </a:cubicBezTo>
                <a:close/>
                <a:moveTo>
                  <a:pt x="3542109" y="825996"/>
                </a:moveTo>
                <a:lnTo>
                  <a:pt x="3579316" y="840879"/>
                </a:lnTo>
                <a:lnTo>
                  <a:pt x="3571875" y="840879"/>
                </a:lnTo>
                <a:lnTo>
                  <a:pt x="3556992" y="840879"/>
                </a:lnTo>
                <a:cubicBezTo>
                  <a:pt x="3556992" y="835918"/>
                  <a:pt x="3554512" y="833437"/>
                  <a:pt x="3549551" y="833437"/>
                </a:cubicBezTo>
                <a:cubicBezTo>
                  <a:pt x="3544590" y="833437"/>
                  <a:pt x="3540869" y="833437"/>
                  <a:pt x="3538389" y="833437"/>
                </a:cubicBezTo>
                <a:cubicBezTo>
                  <a:pt x="3535908" y="833437"/>
                  <a:pt x="3534668" y="833437"/>
                  <a:pt x="3534668" y="833437"/>
                </a:cubicBezTo>
                <a:cubicBezTo>
                  <a:pt x="3534668" y="828476"/>
                  <a:pt x="3537148" y="825996"/>
                  <a:pt x="3542109" y="825996"/>
                </a:cubicBezTo>
                <a:close/>
                <a:moveTo>
                  <a:pt x="327422" y="825996"/>
                </a:moveTo>
                <a:cubicBezTo>
                  <a:pt x="337344" y="825996"/>
                  <a:pt x="342305" y="828476"/>
                  <a:pt x="342305" y="833437"/>
                </a:cubicBezTo>
                <a:cubicBezTo>
                  <a:pt x="342305" y="838398"/>
                  <a:pt x="332383" y="838398"/>
                  <a:pt x="312539" y="833437"/>
                </a:cubicBezTo>
                <a:close/>
                <a:moveTo>
                  <a:pt x="3698379" y="818555"/>
                </a:moveTo>
                <a:cubicBezTo>
                  <a:pt x="3708301" y="818555"/>
                  <a:pt x="3719463" y="821035"/>
                  <a:pt x="3731865" y="825996"/>
                </a:cubicBezTo>
                <a:cubicBezTo>
                  <a:pt x="3744268" y="830957"/>
                  <a:pt x="3751709" y="834678"/>
                  <a:pt x="3754189" y="837158"/>
                </a:cubicBezTo>
                <a:cubicBezTo>
                  <a:pt x="3756670" y="839638"/>
                  <a:pt x="3761631" y="840879"/>
                  <a:pt x="3769072" y="840879"/>
                </a:cubicBezTo>
                <a:cubicBezTo>
                  <a:pt x="3776514" y="840879"/>
                  <a:pt x="3780234" y="842119"/>
                  <a:pt x="3780234" y="844600"/>
                </a:cubicBezTo>
                <a:cubicBezTo>
                  <a:pt x="3780234" y="847080"/>
                  <a:pt x="3775273" y="848320"/>
                  <a:pt x="3765352" y="848320"/>
                </a:cubicBezTo>
                <a:cubicBezTo>
                  <a:pt x="3755430" y="848320"/>
                  <a:pt x="3750469" y="845840"/>
                  <a:pt x="3750469" y="840879"/>
                </a:cubicBezTo>
                <a:cubicBezTo>
                  <a:pt x="3740547" y="840879"/>
                  <a:pt x="3733106" y="838398"/>
                  <a:pt x="3728145" y="833437"/>
                </a:cubicBezTo>
                <a:cubicBezTo>
                  <a:pt x="3723183" y="828476"/>
                  <a:pt x="3718223" y="828476"/>
                  <a:pt x="3713262" y="833437"/>
                </a:cubicBezTo>
                <a:cubicBezTo>
                  <a:pt x="3693418" y="833437"/>
                  <a:pt x="3683496" y="830957"/>
                  <a:pt x="3683496" y="825996"/>
                </a:cubicBezTo>
                <a:cubicBezTo>
                  <a:pt x="3683496" y="821035"/>
                  <a:pt x="3688457" y="818555"/>
                  <a:pt x="3698379" y="818555"/>
                </a:cubicBezTo>
                <a:close/>
                <a:moveTo>
                  <a:pt x="435322" y="818555"/>
                </a:moveTo>
                <a:cubicBezTo>
                  <a:pt x="437803" y="818555"/>
                  <a:pt x="441523" y="818555"/>
                  <a:pt x="446484" y="818555"/>
                </a:cubicBezTo>
                <a:cubicBezTo>
                  <a:pt x="456406" y="818555"/>
                  <a:pt x="461367" y="819795"/>
                  <a:pt x="461367" y="822275"/>
                </a:cubicBezTo>
                <a:cubicBezTo>
                  <a:pt x="461367" y="824756"/>
                  <a:pt x="456406" y="825996"/>
                  <a:pt x="446484" y="825996"/>
                </a:cubicBezTo>
                <a:cubicBezTo>
                  <a:pt x="446484" y="825996"/>
                  <a:pt x="444004" y="825996"/>
                  <a:pt x="439043" y="825996"/>
                </a:cubicBezTo>
                <a:cubicBezTo>
                  <a:pt x="434082" y="825996"/>
                  <a:pt x="431602" y="825996"/>
                  <a:pt x="431602" y="825996"/>
                </a:cubicBezTo>
                <a:cubicBezTo>
                  <a:pt x="431602" y="821035"/>
                  <a:pt x="432842" y="818555"/>
                  <a:pt x="435322" y="818555"/>
                </a:cubicBezTo>
                <a:close/>
                <a:moveTo>
                  <a:pt x="253008" y="818555"/>
                </a:moveTo>
                <a:lnTo>
                  <a:pt x="267891" y="825996"/>
                </a:lnTo>
                <a:cubicBezTo>
                  <a:pt x="257969" y="830957"/>
                  <a:pt x="250527" y="830957"/>
                  <a:pt x="245566" y="825996"/>
                </a:cubicBezTo>
                <a:close/>
                <a:moveTo>
                  <a:pt x="297656" y="811113"/>
                </a:moveTo>
                <a:cubicBezTo>
                  <a:pt x="302617" y="811113"/>
                  <a:pt x="305098" y="813594"/>
                  <a:pt x="305098" y="818555"/>
                </a:cubicBezTo>
                <a:lnTo>
                  <a:pt x="297656" y="818555"/>
                </a:lnTo>
                <a:cubicBezTo>
                  <a:pt x="292696" y="818555"/>
                  <a:pt x="290215" y="817314"/>
                  <a:pt x="290215" y="814834"/>
                </a:cubicBezTo>
                <a:cubicBezTo>
                  <a:pt x="290215" y="812354"/>
                  <a:pt x="292696" y="811113"/>
                  <a:pt x="297656" y="811113"/>
                </a:cubicBezTo>
                <a:close/>
                <a:moveTo>
                  <a:pt x="3664892" y="806462"/>
                </a:moveTo>
                <a:cubicBezTo>
                  <a:pt x="3667373" y="805842"/>
                  <a:pt x="3671094" y="806152"/>
                  <a:pt x="3676055" y="807392"/>
                </a:cubicBezTo>
                <a:cubicBezTo>
                  <a:pt x="3685976" y="809873"/>
                  <a:pt x="3688457" y="813594"/>
                  <a:pt x="3683496" y="818555"/>
                </a:cubicBezTo>
                <a:lnTo>
                  <a:pt x="3676055" y="818555"/>
                </a:lnTo>
                <a:cubicBezTo>
                  <a:pt x="3676055" y="813594"/>
                  <a:pt x="3673574" y="811113"/>
                  <a:pt x="3668613" y="811113"/>
                </a:cubicBezTo>
                <a:lnTo>
                  <a:pt x="3661172" y="811113"/>
                </a:lnTo>
                <a:cubicBezTo>
                  <a:pt x="3661172" y="808633"/>
                  <a:pt x="3662412" y="807082"/>
                  <a:pt x="3664892" y="806462"/>
                </a:cubicBezTo>
                <a:close/>
                <a:moveTo>
                  <a:pt x="3646289" y="803672"/>
                </a:moveTo>
                <a:cubicBezTo>
                  <a:pt x="3651250" y="803672"/>
                  <a:pt x="3653730" y="804912"/>
                  <a:pt x="3653730" y="807392"/>
                </a:cubicBezTo>
                <a:cubicBezTo>
                  <a:pt x="3653730" y="809873"/>
                  <a:pt x="3653730" y="811113"/>
                  <a:pt x="3653730" y="811113"/>
                </a:cubicBezTo>
                <a:lnTo>
                  <a:pt x="3646289" y="811113"/>
                </a:lnTo>
                <a:cubicBezTo>
                  <a:pt x="3641328" y="806152"/>
                  <a:pt x="3641328" y="803672"/>
                  <a:pt x="3646289" y="803672"/>
                </a:cubicBezTo>
                <a:close/>
                <a:moveTo>
                  <a:pt x="394395" y="803672"/>
                </a:moveTo>
                <a:cubicBezTo>
                  <a:pt x="394395" y="803672"/>
                  <a:pt x="395635" y="804912"/>
                  <a:pt x="398115" y="807392"/>
                </a:cubicBezTo>
                <a:cubicBezTo>
                  <a:pt x="400596" y="809873"/>
                  <a:pt x="405557" y="811113"/>
                  <a:pt x="412998" y="811113"/>
                </a:cubicBezTo>
                <a:cubicBezTo>
                  <a:pt x="420439" y="811113"/>
                  <a:pt x="426641" y="813594"/>
                  <a:pt x="431602" y="818555"/>
                </a:cubicBezTo>
                <a:lnTo>
                  <a:pt x="394395" y="811113"/>
                </a:lnTo>
                <a:close/>
                <a:moveTo>
                  <a:pt x="589731" y="801346"/>
                </a:moveTo>
                <a:cubicBezTo>
                  <a:pt x="588491" y="801657"/>
                  <a:pt x="587871" y="802431"/>
                  <a:pt x="587871" y="803672"/>
                </a:cubicBezTo>
                <a:cubicBezTo>
                  <a:pt x="587871" y="808633"/>
                  <a:pt x="590352" y="811113"/>
                  <a:pt x="595312" y="811113"/>
                </a:cubicBezTo>
                <a:cubicBezTo>
                  <a:pt x="595312" y="811113"/>
                  <a:pt x="597793" y="811113"/>
                  <a:pt x="602754" y="811113"/>
                </a:cubicBezTo>
                <a:cubicBezTo>
                  <a:pt x="607715" y="811113"/>
                  <a:pt x="615156" y="813594"/>
                  <a:pt x="625078" y="818555"/>
                </a:cubicBezTo>
                <a:cubicBezTo>
                  <a:pt x="635000" y="823516"/>
                  <a:pt x="639961" y="825996"/>
                  <a:pt x="639961" y="825996"/>
                </a:cubicBezTo>
                <a:cubicBezTo>
                  <a:pt x="639961" y="825996"/>
                  <a:pt x="638721" y="823516"/>
                  <a:pt x="636240" y="818555"/>
                </a:cubicBezTo>
                <a:cubicBezTo>
                  <a:pt x="633760" y="813594"/>
                  <a:pt x="627559" y="811113"/>
                  <a:pt x="617637" y="811113"/>
                </a:cubicBezTo>
                <a:cubicBezTo>
                  <a:pt x="602754" y="803672"/>
                  <a:pt x="593452" y="800416"/>
                  <a:pt x="589731" y="801346"/>
                </a:cubicBezTo>
                <a:close/>
                <a:moveTo>
                  <a:pt x="349746" y="796230"/>
                </a:moveTo>
                <a:lnTo>
                  <a:pt x="372070" y="796230"/>
                </a:lnTo>
                <a:cubicBezTo>
                  <a:pt x="377031" y="796230"/>
                  <a:pt x="379512" y="798711"/>
                  <a:pt x="379512" y="803672"/>
                </a:cubicBezTo>
                <a:cubicBezTo>
                  <a:pt x="379512" y="808633"/>
                  <a:pt x="372070" y="808633"/>
                  <a:pt x="357187" y="803672"/>
                </a:cubicBezTo>
                <a:cubicBezTo>
                  <a:pt x="352227" y="803672"/>
                  <a:pt x="349746" y="801191"/>
                  <a:pt x="349746" y="796230"/>
                </a:cubicBezTo>
                <a:close/>
                <a:moveTo>
                  <a:pt x="3616523" y="781348"/>
                </a:moveTo>
                <a:cubicBezTo>
                  <a:pt x="3621484" y="781348"/>
                  <a:pt x="3626445" y="783828"/>
                  <a:pt x="3631406" y="788789"/>
                </a:cubicBezTo>
                <a:cubicBezTo>
                  <a:pt x="3626445" y="788789"/>
                  <a:pt x="3622724" y="788789"/>
                  <a:pt x="3620244" y="788789"/>
                </a:cubicBezTo>
                <a:cubicBezTo>
                  <a:pt x="3617764" y="788789"/>
                  <a:pt x="3614043" y="788789"/>
                  <a:pt x="3609082" y="788789"/>
                </a:cubicBezTo>
                <a:close/>
                <a:moveTo>
                  <a:pt x="394395" y="781348"/>
                </a:moveTo>
                <a:cubicBezTo>
                  <a:pt x="394395" y="781348"/>
                  <a:pt x="396875" y="781348"/>
                  <a:pt x="401836" y="781348"/>
                </a:cubicBezTo>
                <a:lnTo>
                  <a:pt x="401836" y="788789"/>
                </a:lnTo>
                <a:close/>
                <a:moveTo>
                  <a:pt x="3530947" y="755303"/>
                </a:moveTo>
                <a:cubicBezTo>
                  <a:pt x="3535908" y="755303"/>
                  <a:pt x="3539629" y="756543"/>
                  <a:pt x="3542109" y="759023"/>
                </a:cubicBezTo>
                <a:cubicBezTo>
                  <a:pt x="3547070" y="763984"/>
                  <a:pt x="3553271" y="767705"/>
                  <a:pt x="3560713" y="770185"/>
                </a:cubicBezTo>
                <a:cubicBezTo>
                  <a:pt x="3568154" y="772666"/>
                  <a:pt x="3574355" y="773906"/>
                  <a:pt x="3579316" y="773906"/>
                </a:cubicBezTo>
                <a:lnTo>
                  <a:pt x="3594199" y="781348"/>
                </a:lnTo>
                <a:cubicBezTo>
                  <a:pt x="3594199" y="781348"/>
                  <a:pt x="3591719" y="781348"/>
                  <a:pt x="3586758" y="781348"/>
                </a:cubicBezTo>
                <a:lnTo>
                  <a:pt x="3564433" y="781348"/>
                </a:lnTo>
                <a:cubicBezTo>
                  <a:pt x="3554512" y="776387"/>
                  <a:pt x="3543350" y="772666"/>
                  <a:pt x="3530947" y="770185"/>
                </a:cubicBezTo>
                <a:cubicBezTo>
                  <a:pt x="3518545" y="767705"/>
                  <a:pt x="3512344" y="765224"/>
                  <a:pt x="3512344" y="762744"/>
                </a:cubicBezTo>
                <a:cubicBezTo>
                  <a:pt x="3512344" y="760264"/>
                  <a:pt x="3512344" y="759023"/>
                  <a:pt x="3512344" y="759023"/>
                </a:cubicBezTo>
                <a:cubicBezTo>
                  <a:pt x="3519785" y="756543"/>
                  <a:pt x="3525986" y="755303"/>
                  <a:pt x="3530947" y="755303"/>
                </a:cubicBezTo>
                <a:close/>
                <a:moveTo>
                  <a:pt x="431602" y="744141"/>
                </a:moveTo>
                <a:cubicBezTo>
                  <a:pt x="431602" y="744141"/>
                  <a:pt x="434082" y="744141"/>
                  <a:pt x="439043" y="744141"/>
                </a:cubicBezTo>
                <a:cubicBezTo>
                  <a:pt x="439043" y="749102"/>
                  <a:pt x="439043" y="751582"/>
                  <a:pt x="439043" y="751582"/>
                </a:cubicBezTo>
                <a:cubicBezTo>
                  <a:pt x="439043" y="751582"/>
                  <a:pt x="437803" y="751582"/>
                  <a:pt x="435322" y="751582"/>
                </a:cubicBezTo>
                <a:cubicBezTo>
                  <a:pt x="432842" y="751582"/>
                  <a:pt x="431602" y="749102"/>
                  <a:pt x="431602" y="744141"/>
                </a:cubicBezTo>
                <a:close/>
                <a:moveTo>
                  <a:pt x="417649" y="739490"/>
                </a:moveTo>
                <a:cubicBezTo>
                  <a:pt x="419509" y="740110"/>
                  <a:pt x="421680" y="741660"/>
                  <a:pt x="424160" y="744141"/>
                </a:cubicBezTo>
                <a:lnTo>
                  <a:pt x="424160" y="751582"/>
                </a:lnTo>
                <a:lnTo>
                  <a:pt x="416719" y="751582"/>
                </a:lnTo>
                <a:cubicBezTo>
                  <a:pt x="411758" y="746621"/>
                  <a:pt x="410517" y="742900"/>
                  <a:pt x="412998" y="740420"/>
                </a:cubicBezTo>
                <a:cubicBezTo>
                  <a:pt x="414238" y="739180"/>
                  <a:pt x="415789" y="738870"/>
                  <a:pt x="417649" y="739490"/>
                </a:cubicBezTo>
                <a:close/>
                <a:moveTo>
                  <a:pt x="3482578" y="736699"/>
                </a:moveTo>
                <a:lnTo>
                  <a:pt x="3490019" y="744141"/>
                </a:lnTo>
                <a:lnTo>
                  <a:pt x="3504902" y="751582"/>
                </a:lnTo>
                <a:lnTo>
                  <a:pt x="3490019" y="751582"/>
                </a:lnTo>
                <a:cubicBezTo>
                  <a:pt x="3480098" y="746621"/>
                  <a:pt x="3475137" y="744141"/>
                  <a:pt x="3475137" y="744141"/>
                </a:cubicBezTo>
                <a:close/>
                <a:moveTo>
                  <a:pt x="3460254" y="729258"/>
                </a:moveTo>
                <a:cubicBezTo>
                  <a:pt x="3465215" y="729258"/>
                  <a:pt x="3467695" y="731738"/>
                  <a:pt x="3467695" y="736699"/>
                </a:cubicBezTo>
                <a:cubicBezTo>
                  <a:pt x="3462734" y="741660"/>
                  <a:pt x="3457773" y="744141"/>
                  <a:pt x="3452812" y="744141"/>
                </a:cubicBezTo>
                <a:cubicBezTo>
                  <a:pt x="3452812" y="739180"/>
                  <a:pt x="3454053" y="735459"/>
                  <a:pt x="3456533" y="732978"/>
                </a:cubicBezTo>
                <a:cubicBezTo>
                  <a:pt x="3459013" y="730498"/>
                  <a:pt x="3460254" y="729258"/>
                  <a:pt x="3460254" y="729258"/>
                </a:cubicBezTo>
                <a:close/>
                <a:moveTo>
                  <a:pt x="3430488" y="714375"/>
                </a:moveTo>
                <a:cubicBezTo>
                  <a:pt x="3430488" y="714375"/>
                  <a:pt x="3432969" y="716855"/>
                  <a:pt x="3437930" y="721816"/>
                </a:cubicBezTo>
                <a:lnTo>
                  <a:pt x="3423047" y="721816"/>
                </a:lnTo>
                <a:close/>
                <a:moveTo>
                  <a:pt x="3400723" y="706934"/>
                </a:moveTo>
                <a:lnTo>
                  <a:pt x="3423047" y="706934"/>
                </a:lnTo>
                <a:lnTo>
                  <a:pt x="3408164" y="714375"/>
                </a:lnTo>
                <a:close/>
                <a:moveTo>
                  <a:pt x="3363516" y="692051"/>
                </a:moveTo>
                <a:cubicBezTo>
                  <a:pt x="3378398" y="692051"/>
                  <a:pt x="3385840" y="697012"/>
                  <a:pt x="3385840" y="706934"/>
                </a:cubicBezTo>
                <a:cubicBezTo>
                  <a:pt x="3375918" y="706934"/>
                  <a:pt x="3368476" y="704453"/>
                  <a:pt x="3363516" y="699492"/>
                </a:cubicBezTo>
                <a:close/>
                <a:moveTo>
                  <a:pt x="3333750" y="684609"/>
                </a:moveTo>
                <a:cubicBezTo>
                  <a:pt x="3333750" y="684609"/>
                  <a:pt x="3336231" y="684609"/>
                  <a:pt x="3341191" y="684609"/>
                </a:cubicBezTo>
                <a:lnTo>
                  <a:pt x="3341191" y="692051"/>
                </a:lnTo>
                <a:cubicBezTo>
                  <a:pt x="3336231" y="692051"/>
                  <a:pt x="3333750" y="689570"/>
                  <a:pt x="3333750" y="684609"/>
                </a:cubicBezTo>
                <a:close/>
                <a:moveTo>
                  <a:pt x="3132832" y="684609"/>
                </a:moveTo>
                <a:cubicBezTo>
                  <a:pt x="3137793" y="684609"/>
                  <a:pt x="3140273" y="685850"/>
                  <a:pt x="3140273" y="688330"/>
                </a:cubicBezTo>
                <a:cubicBezTo>
                  <a:pt x="3140273" y="690810"/>
                  <a:pt x="3139033" y="692051"/>
                  <a:pt x="3136553" y="692051"/>
                </a:cubicBezTo>
                <a:cubicBezTo>
                  <a:pt x="3134072" y="692051"/>
                  <a:pt x="3132832" y="689570"/>
                  <a:pt x="3132832" y="684609"/>
                </a:cubicBezTo>
                <a:close/>
                <a:moveTo>
                  <a:pt x="3103066" y="684609"/>
                </a:moveTo>
                <a:cubicBezTo>
                  <a:pt x="3108027" y="684609"/>
                  <a:pt x="3110508" y="684609"/>
                  <a:pt x="3110508" y="684609"/>
                </a:cubicBezTo>
                <a:cubicBezTo>
                  <a:pt x="3110508" y="689570"/>
                  <a:pt x="3105547" y="692051"/>
                  <a:pt x="3095625" y="692051"/>
                </a:cubicBezTo>
                <a:close/>
                <a:moveTo>
                  <a:pt x="394395" y="684609"/>
                </a:moveTo>
                <a:cubicBezTo>
                  <a:pt x="389434" y="684609"/>
                  <a:pt x="386953" y="687090"/>
                  <a:pt x="386953" y="692051"/>
                </a:cubicBezTo>
                <a:cubicBezTo>
                  <a:pt x="386953" y="692051"/>
                  <a:pt x="389434" y="692051"/>
                  <a:pt x="394395" y="692051"/>
                </a:cubicBezTo>
                <a:cubicBezTo>
                  <a:pt x="394395" y="687090"/>
                  <a:pt x="394395" y="684609"/>
                  <a:pt x="394395" y="684609"/>
                </a:cubicBezTo>
                <a:close/>
                <a:moveTo>
                  <a:pt x="223242" y="684609"/>
                </a:moveTo>
                <a:lnTo>
                  <a:pt x="238125" y="692051"/>
                </a:lnTo>
                <a:cubicBezTo>
                  <a:pt x="238125" y="692051"/>
                  <a:pt x="233164" y="692051"/>
                  <a:pt x="223242" y="692051"/>
                </a:cubicBezTo>
                <a:close/>
                <a:moveTo>
                  <a:pt x="81855" y="684609"/>
                </a:moveTo>
                <a:lnTo>
                  <a:pt x="89297" y="684609"/>
                </a:lnTo>
                <a:lnTo>
                  <a:pt x="89297" y="692051"/>
                </a:lnTo>
                <a:cubicBezTo>
                  <a:pt x="84336" y="687090"/>
                  <a:pt x="81855" y="684609"/>
                  <a:pt x="81855" y="684609"/>
                </a:cubicBezTo>
                <a:close/>
                <a:moveTo>
                  <a:pt x="3084463" y="677168"/>
                </a:moveTo>
                <a:cubicBezTo>
                  <a:pt x="3086943" y="677168"/>
                  <a:pt x="3088183" y="679648"/>
                  <a:pt x="3088183" y="684609"/>
                </a:cubicBezTo>
                <a:cubicBezTo>
                  <a:pt x="3083223" y="684609"/>
                  <a:pt x="3080742" y="684609"/>
                  <a:pt x="3080742" y="684609"/>
                </a:cubicBezTo>
                <a:cubicBezTo>
                  <a:pt x="3080742" y="679648"/>
                  <a:pt x="3081982" y="677168"/>
                  <a:pt x="3084463" y="677168"/>
                </a:cubicBezTo>
                <a:close/>
                <a:moveTo>
                  <a:pt x="334863" y="677168"/>
                </a:moveTo>
                <a:lnTo>
                  <a:pt x="349746" y="684609"/>
                </a:lnTo>
                <a:cubicBezTo>
                  <a:pt x="349746" y="679648"/>
                  <a:pt x="347266" y="677168"/>
                  <a:pt x="342305" y="677168"/>
                </a:cubicBezTo>
                <a:cubicBezTo>
                  <a:pt x="337344" y="677168"/>
                  <a:pt x="334863" y="677168"/>
                  <a:pt x="334863" y="677168"/>
                </a:cubicBezTo>
                <a:close/>
                <a:moveTo>
                  <a:pt x="208359" y="677168"/>
                </a:moveTo>
                <a:lnTo>
                  <a:pt x="215801" y="677168"/>
                </a:lnTo>
                <a:cubicBezTo>
                  <a:pt x="210840" y="677168"/>
                  <a:pt x="210840" y="679648"/>
                  <a:pt x="215801" y="684609"/>
                </a:cubicBezTo>
                <a:lnTo>
                  <a:pt x="208359" y="684609"/>
                </a:lnTo>
                <a:close/>
                <a:moveTo>
                  <a:pt x="133945" y="677168"/>
                </a:moveTo>
                <a:cubicBezTo>
                  <a:pt x="133945" y="677168"/>
                  <a:pt x="136426" y="677168"/>
                  <a:pt x="141387" y="677168"/>
                </a:cubicBezTo>
                <a:cubicBezTo>
                  <a:pt x="141387" y="682129"/>
                  <a:pt x="145107" y="684609"/>
                  <a:pt x="152549" y="684609"/>
                </a:cubicBezTo>
                <a:cubicBezTo>
                  <a:pt x="159990" y="684609"/>
                  <a:pt x="163711" y="685850"/>
                  <a:pt x="163711" y="688330"/>
                </a:cubicBezTo>
                <a:cubicBezTo>
                  <a:pt x="163711" y="690810"/>
                  <a:pt x="156270" y="692051"/>
                  <a:pt x="141387" y="692051"/>
                </a:cubicBezTo>
                <a:cubicBezTo>
                  <a:pt x="141387" y="692051"/>
                  <a:pt x="138906" y="689570"/>
                  <a:pt x="133945" y="684609"/>
                </a:cubicBezTo>
                <a:cubicBezTo>
                  <a:pt x="133945" y="679648"/>
                  <a:pt x="133945" y="677168"/>
                  <a:pt x="133945" y="677168"/>
                </a:cubicBezTo>
                <a:close/>
                <a:moveTo>
                  <a:pt x="52090" y="669726"/>
                </a:moveTo>
                <a:cubicBezTo>
                  <a:pt x="52090" y="669726"/>
                  <a:pt x="54570" y="669726"/>
                  <a:pt x="59531" y="669726"/>
                </a:cubicBezTo>
                <a:cubicBezTo>
                  <a:pt x="64492" y="669726"/>
                  <a:pt x="69453" y="672207"/>
                  <a:pt x="74414" y="677168"/>
                </a:cubicBezTo>
                <a:lnTo>
                  <a:pt x="52090" y="677168"/>
                </a:lnTo>
                <a:cubicBezTo>
                  <a:pt x="52090" y="672207"/>
                  <a:pt x="52090" y="669726"/>
                  <a:pt x="52090" y="669726"/>
                </a:cubicBezTo>
                <a:close/>
                <a:moveTo>
                  <a:pt x="3289101" y="662285"/>
                </a:moveTo>
                <a:lnTo>
                  <a:pt x="3296543" y="669726"/>
                </a:lnTo>
                <a:cubicBezTo>
                  <a:pt x="3296543" y="669726"/>
                  <a:pt x="3295303" y="669726"/>
                  <a:pt x="3292822" y="669726"/>
                </a:cubicBezTo>
                <a:cubicBezTo>
                  <a:pt x="3290342" y="669726"/>
                  <a:pt x="3287861" y="668486"/>
                  <a:pt x="3285381" y="666006"/>
                </a:cubicBezTo>
                <a:cubicBezTo>
                  <a:pt x="3282900" y="663525"/>
                  <a:pt x="3284141" y="662285"/>
                  <a:pt x="3289101" y="662285"/>
                </a:cubicBezTo>
                <a:close/>
                <a:moveTo>
                  <a:pt x="81855" y="662285"/>
                </a:moveTo>
                <a:lnTo>
                  <a:pt x="89297" y="669726"/>
                </a:lnTo>
                <a:lnTo>
                  <a:pt x="89297" y="677168"/>
                </a:lnTo>
                <a:cubicBezTo>
                  <a:pt x="84336" y="677168"/>
                  <a:pt x="83096" y="675928"/>
                  <a:pt x="85576" y="673447"/>
                </a:cubicBezTo>
                <a:cubicBezTo>
                  <a:pt x="88057" y="670967"/>
                  <a:pt x="86817" y="669726"/>
                  <a:pt x="81855" y="669726"/>
                </a:cubicBezTo>
                <a:cubicBezTo>
                  <a:pt x="81855" y="669726"/>
                  <a:pt x="81855" y="667246"/>
                  <a:pt x="81855" y="662285"/>
                </a:cubicBezTo>
                <a:close/>
                <a:moveTo>
                  <a:pt x="3229570" y="647402"/>
                </a:moveTo>
                <a:lnTo>
                  <a:pt x="3237012" y="647402"/>
                </a:lnTo>
                <a:cubicBezTo>
                  <a:pt x="3241972" y="647402"/>
                  <a:pt x="3246934" y="647402"/>
                  <a:pt x="3251894" y="647402"/>
                </a:cubicBezTo>
                <a:lnTo>
                  <a:pt x="3244453" y="654844"/>
                </a:lnTo>
                <a:close/>
                <a:moveTo>
                  <a:pt x="290215" y="647402"/>
                </a:moveTo>
                <a:lnTo>
                  <a:pt x="305098" y="647402"/>
                </a:lnTo>
                <a:cubicBezTo>
                  <a:pt x="305098" y="647402"/>
                  <a:pt x="306338" y="648643"/>
                  <a:pt x="308818" y="651123"/>
                </a:cubicBezTo>
                <a:cubicBezTo>
                  <a:pt x="311299" y="653603"/>
                  <a:pt x="312539" y="654844"/>
                  <a:pt x="312539" y="654844"/>
                </a:cubicBezTo>
                <a:cubicBezTo>
                  <a:pt x="312539" y="664765"/>
                  <a:pt x="310059" y="667246"/>
                  <a:pt x="305098" y="662285"/>
                </a:cubicBezTo>
                <a:cubicBezTo>
                  <a:pt x="300137" y="657324"/>
                  <a:pt x="297656" y="657324"/>
                  <a:pt x="297656" y="662285"/>
                </a:cubicBezTo>
                <a:lnTo>
                  <a:pt x="305098" y="669726"/>
                </a:lnTo>
                <a:cubicBezTo>
                  <a:pt x="295176" y="669726"/>
                  <a:pt x="287734" y="669726"/>
                  <a:pt x="282774" y="669726"/>
                </a:cubicBezTo>
                <a:cubicBezTo>
                  <a:pt x="277812" y="669726"/>
                  <a:pt x="275332" y="667246"/>
                  <a:pt x="275332" y="662285"/>
                </a:cubicBezTo>
                <a:cubicBezTo>
                  <a:pt x="270371" y="657324"/>
                  <a:pt x="270371" y="654844"/>
                  <a:pt x="275332" y="654844"/>
                </a:cubicBezTo>
                <a:close/>
                <a:moveTo>
                  <a:pt x="52090" y="647402"/>
                </a:moveTo>
                <a:lnTo>
                  <a:pt x="66973" y="647402"/>
                </a:lnTo>
                <a:lnTo>
                  <a:pt x="59531" y="662285"/>
                </a:lnTo>
                <a:cubicBezTo>
                  <a:pt x="54570" y="662285"/>
                  <a:pt x="53330" y="659805"/>
                  <a:pt x="55811" y="654844"/>
                </a:cubicBezTo>
                <a:cubicBezTo>
                  <a:pt x="58291" y="649883"/>
                  <a:pt x="57051" y="647402"/>
                  <a:pt x="52090" y="647402"/>
                </a:cubicBezTo>
                <a:close/>
                <a:moveTo>
                  <a:pt x="3214687" y="632519"/>
                </a:moveTo>
                <a:cubicBezTo>
                  <a:pt x="3214687" y="637480"/>
                  <a:pt x="3217168" y="639961"/>
                  <a:pt x="3222129" y="639961"/>
                </a:cubicBezTo>
                <a:lnTo>
                  <a:pt x="3214687" y="639961"/>
                </a:lnTo>
                <a:close/>
                <a:moveTo>
                  <a:pt x="76274" y="612986"/>
                </a:moveTo>
                <a:cubicBezTo>
                  <a:pt x="77515" y="613606"/>
                  <a:pt x="79375" y="615156"/>
                  <a:pt x="81855" y="617637"/>
                </a:cubicBezTo>
                <a:lnTo>
                  <a:pt x="74414" y="617637"/>
                </a:lnTo>
                <a:cubicBezTo>
                  <a:pt x="74414" y="617637"/>
                  <a:pt x="74414" y="616396"/>
                  <a:pt x="74414" y="613916"/>
                </a:cubicBezTo>
                <a:cubicBezTo>
                  <a:pt x="74414" y="612676"/>
                  <a:pt x="75034" y="612366"/>
                  <a:pt x="76274" y="612986"/>
                </a:cubicBezTo>
                <a:close/>
                <a:moveTo>
                  <a:pt x="59531" y="610195"/>
                </a:moveTo>
                <a:lnTo>
                  <a:pt x="66973" y="610195"/>
                </a:lnTo>
                <a:cubicBezTo>
                  <a:pt x="66973" y="610195"/>
                  <a:pt x="65732" y="611436"/>
                  <a:pt x="63252" y="613916"/>
                </a:cubicBezTo>
                <a:cubicBezTo>
                  <a:pt x="60771" y="616396"/>
                  <a:pt x="59531" y="616396"/>
                  <a:pt x="59531" y="613916"/>
                </a:cubicBezTo>
                <a:cubicBezTo>
                  <a:pt x="59531" y="611436"/>
                  <a:pt x="59531" y="610195"/>
                  <a:pt x="59531" y="610195"/>
                </a:cubicBezTo>
                <a:close/>
                <a:moveTo>
                  <a:pt x="3132832" y="602754"/>
                </a:moveTo>
                <a:cubicBezTo>
                  <a:pt x="3137793" y="602754"/>
                  <a:pt x="3140273" y="602754"/>
                  <a:pt x="3140273" y="602754"/>
                </a:cubicBezTo>
                <a:lnTo>
                  <a:pt x="3132832" y="610195"/>
                </a:lnTo>
                <a:cubicBezTo>
                  <a:pt x="3127871" y="610195"/>
                  <a:pt x="3125391" y="608955"/>
                  <a:pt x="3125391" y="606475"/>
                </a:cubicBezTo>
                <a:cubicBezTo>
                  <a:pt x="3125391" y="603994"/>
                  <a:pt x="3127871" y="602754"/>
                  <a:pt x="3132832" y="602754"/>
                </a:cubicBezTo>
                <a:close/>
                <a:moveTo>
                  <a:pt x="2824479" y="592987"/>
                </a:moveTo>
                <a:cubicBezTo>
                  <a:pt x="2829130" y="592057"/>
                  <a:pt x="2835176" y="595312"/>
                  <a:pt x="2842617" y="602754"/>
                </a:cubicBezTo>
                <a:cubicBezTo>
                  <a:pt x="2837656" y="602754"/>
                  <a:pt x="2832695" y="602754"/>
                  <a:pt x="2827734" y="602754"/>
                </a:cubicBezTo>
                <a:cubicBezTo>
                  <a:pt x="2827734" y="602754"/>
                  <a:pt x="2825254" y="600273"/>
                  <a:pt x="2820293" y="595312"/>
                </a:cubicBezTo>
                <a:cubicBezTo>
                  <a:pt x="2821533" y="594072"/>
                  <a:pt x="2822928" y="593297"/>
                  <a:pt x="2824479" y="592987"/>
                </a:cubicBezTo>
                <a:close/>
                <a:moveTo>
                  <a:pt x="3095625" y="587871"/>
                </a:moveTo>
                <a:cubicBezTo>
                  <a:pt x="3100586" y="587871"/>
                  <a:pt x="3103066" y="590351"/>
                  <a:pt x="3103066" y="595312"/>
                </a:cubicBezTo>
                <a:lnTo>
                  <a:pt x="3095625" y="595312"/>
                </a:lnTo>
                <a:cubicBezTo>
                  <a:pt x="3090664" y="595312"/>
                  <a:pt x="3088183" y="595312"/>
                  <a:pt x="3088183" y="595312"/>
                </a:cubicBezTo>
                <a:cubicBezTo>
                  <a:pt x="3088183" y="595312"/>
                  <a:pt x="3089424" y="594072"/>
                  <a:pt x="3091904" y="591592"/>
                </a:cubicBezTo>
                <a:cubicBezTo>
                  <a:pt x="3094385" y="589111"/>
                  <a:pt x="3095625" y="587871"/>
                  <a:pt x="3095625" y="587871"/>
                </a:cubicBezTo>
                <a:close/>
                <a:moveTo>
                  <a:pt x="3036094" y="565547"/>
                </a:moveTo>
                <a:cubicBezTo>
                  <a:pt x="3036094" y="565547"/>
                  <a:pt x="3038574" y="565547"/>
                  <a:pt x="3043535" y="565547"/>
                </a:cubicBezTo>
                <a:lnTo>
                  <a:pt x="3043535" y="572988"/>
                </a:lnTo>
                <a:close/>
                <a:moveTo>
                  <a:pt x="625078" y="558105"/>
                </a:moveTo>
                <a:cubicBezTo>
                  <a:pt x="620117" y="558105"/>
                  <a:pt x="617637" y="560586"/>
                  <a:pt x="617637" y="565547"/>
                </a:cubicBezTo>
                <a:lnTo>
                  <a:pt x="632520" y="558105"/>
                </a:lnTo>
                <a:close/>
                <a:moveTo>
                  <a:pt x="744141" y="550664"/>
                </a:moveTo>
                <a:lnTo>
                  <a:pt x="736699" y="558105"/>
                </a:lnTo>
                <a:lnTo>
                  <a:pt x="751582" y="558105"/>
                </a:lnTo>
                <a:cubicBezTo>
                  <a:pt x="746621" y="553144"/>
                  <a:pt x="744141" y="550664"/>
                  <a:pt x="744141" y="550664"/>
                </a:cubicBezTo>
                <a:close/>
                <a:moveTo>
                  <a:pt x="572988" y="528340"/>
                </a:moveTo>
                <a:lnTo>
                  <a:pt x="565547" y="535781"/>
                </a:lnTo>
                <a:lnTo>
                  <a:pt x="580430" y="535781"/>
                </a:lnTo>
                <a:cubicBezTo>
                  <a:pt x="580430" y="530820"/>
                  <a:pt x="577949" y="528340"/>
                  <a:pt x="572988" y="528340"/>
                </a:cubicBezTo>
                <a:close/>
                <a:moveTo>
                  <a:pt x="546943" y="520898"/>
                </a:moveTo>
                <a:cubicBezTo>
                  <a:pt x="544463" y="520898"/>
                  <a:pt x="543223" y="523379"/>
                  <a:pt x="543223" y="528340"/>
                </a:cubicBezTo>
                <a:cubicBezTo>
                  <a:pt x="543223" y="533301"/>
                  <a:pt x="545703" y="535781"/>
                  <a:pt x="550664" y="535781"/>
                </a:cubicBezTo>
                <a:cubicBezTo>
                  <a:pt x="555625" y="535781"/>
                  <a:pt x="556865" y="533301"/>
                  <a:pt x="554385" y="528340"/>
                </a:cubicBezTo>
                <a:cubicBezTo>
                  <a:pt x="551904" y="523379"/>
                  <a:pt x="549424" y="520898"/>
                  <a:pt x="546943" y="520898"/>
                </a:cubicBezTo>
                <a:close/>
                <a:moveTo>
                  <a:pt x="2693789" y="506016"/>
                </a:moveTo>
                <a:cubicBezTo>
                  <a:pt x="2693789" y="506016"/>
                  <a:pt x="2696270" y="506016"/>
                  <a:pt x="2701230" y="506016"/>
                </a:cubicBezTo>
                <a:cubicBezTo>
                  <a:pt x="2701230" y="510977"/>
                  <a:pt x="2699990" y="513457"/>
                  <a:pt x="2697510" y="513457"/>
                </a:cubicBezTo>
                <a:cubicBezTo>
                  <a:pt x="2695029" y="513457"/>
                  <a:pt x="2693789" y="510977"/>
                  <a:pt x="2693789" y="506016"/>
                </a:cubicBezTo>
                <a:close/>
                <a:moveTo>
                  <a:pt x="632520" y="476250"/>
                </a:moveTo>
                <a:cubicBezTo>
                  <a:pt x="642442" y="486172"/>
                  <a:pt x="654844" y="491133"/>
                  <a:pt x="669727" y="491133"/>
                </a:cubicBezTo>
                <a:cubicBezTo>
                  <a:pt x="674688" y="491133"/>
                  <a:pt x="679648" y="491133"/>
                  <a:pt x="684610" y="491133"/>
                </a:cubicBezTo>
                <a:lnTo>
                  <a:pt x="684610" y="498574"/>
                </a:lnTo>
                <a:lnTo>
                  <a:pt x="692051" y="498574"/>
                </a:lnTo>
                <a:cubicBezTo>
                  <a:pt x="697012" y="493613"/>
                  <a:pt x="700732" y="491133"/>
                  <a:pt x="703213" y="491133"/>
                </a:cubicBezTo>
                <a:cubicBezTo>
                  <a:pt x="705693" y="491133"/>
                  <a:pt x="706934" y="491133"/>
                  <a:pt x="706934" y="491133"/>
                </a:cubicBezTo>
                <a:cubicBezTo>
                  <a:pt x="711895" y="496094"/>
                  <a:pt x="714375" y="497334"/>
                  <a:pt x="714375" y="494853"/>
                </a:cubicBezTo>
                <a:cubicBezTo>
                  <a:pt x="714375" y="492373"/>
                  <a:pt x="708174" y="488652"/>
                  <a:pt x="695772" y="483691"/>
                </a:cubicBezTo>
                <a:cubicBezTo>
                  <a:pt x="683369" y="478730"/>
                  <a:pt x="674688" y="476250"/>
                  <a:pt x="669727" y="476250"/>
                </a:cubicBezTo>
                <a:lnTo>
                  <a:pt x="654844" y="476250"/>
                </a:lnTo>
                <a:close/>
                <a:moveTo>
                  <a:pt x="2537520" y="468809"/>
                </a:moveTo>
                <a:cubicBezTo>
                  <a:pt x="2542480" y="468809"/>
                  <a:pt x="2544961" y="468809"/>
                  <a:pt x="2544961" y="468809"/>
                </a:cubicBezTo>
                <a:lnTo>
                  <a:pt x="2544961" y="476250"/>
                </a:lnTo>
                <a:close/>
                <a:moveTo>
                  <a:pt x="483691" y="461367"/>
                </a:moveTo>
                <a:lnTo>
                  <a:pt x="483691" y="468809"/>
                </a:lnTo>
                <a:lnTo>
                  <a:pt x="491133" y="461367"/>
                </a:lnTo>
                <a:cubicBezTo>
                  <a:pt x="486172" y="461367"/>
                  <a:pt x="483691" y="461367"/>
                  <a:pt x="483691" y="461367"/>
                </a:cubicBezTo>
                <a:close/>
                <a:moveTo>
                  <a:pt x="2440781" y="453926"/>
                </a:moveTo>
                <a:cubicBezTo>
                  <a:pt x="2440781" y="453926"/>
                  <a:pt x="2440781" y="456406"/>
                  <a:pt x="2440781" y="461367"/>
                </a:cubicBezTo>
                <a:cubicBezTo>
                  <a:pt x="2435820" y="461367"/>
                  <a:pt x="2433340" y="460127"/>
                  <a:pt x="2433340" y="457646"/>
                </a:cubicBezTo>
                <a:cubicBezTo>
                  <a:pt x="2433340" y="455166"/>
                  <a:pt x="2435820" y="453926"/>
                  <a:pt x="2440781" y="453926"/>
                </a:cubicBezTo>
                <a:close/>
                <a:moveTo>
                  <a:pt x="1897559" y="453926"/>
                </a:moveTo>
                <a:lnTo>
                  <a:pt x="1897559" y="461367"/>
                </a:lnTo>
                <a:cubicBezTo>
                  <a:pt x="1902520" y="461367"/>
                  <a:pt x="1905000" y="458887"/>
                  <a:pt x="1905000" y="453926"/>
                </a:cubicBezTo>
                <a:close/>
                <a:moveTo>
                  <a:pt x="297656" y="446484"/>
                </a:moveTo>
                <a:lnTo>
                  <a:pt x="305098" y="446484"/>
                </a:lnTo>
                <a:lnTo>
                  <a:pt x="297656" y="453926"/>
                </a:lnTo>
                <a:close/>
                <a:moveTo>
                  <a:pt x="2403574" y="431601"/>
                </a:moveTo>
                <a:cubicBezTo>
                  <a:pt x="2403574" y="431601"/>
                  <a:pt x="2406055" y="431601"/>
                  <a:pt x="2411016" y="431601"/>
                </a:cubicBezTo>
                <a:cubicBezTo>
                  <a:pt x="2411016" y="431601"/>
                  <a:pt x="2408535" y="434082"/>
                  <a:pt x="2403574" y="439043"/>
                </a:cubicBezTo>
                <a:close/>
                <a:moveTo>
                  <a:pt x="379512" y="424160"/>
                </a:moveTo>
                <a:lnTo>
                  <a:pt x="372070" y="431601"/>
                </a:lnTo>
                <a:cubicBezTo>
                  <a:pt x="377031" y="431601"/>
                  <a:pt x="379512" y="431601"/>
                  <a:pt x="379512" y="431601"/>
                </a:cubicBezTo>
                <a:cubicBezTo>
                  <a:pt x="379512" y="431601"/>
                  <a:pt x="381992" y="431601"/>
                  <a:pt x="386953" y="431601"/>
                </a:cubicBezTo>
                <a:cubicBezTo>
                  <a:pt x="386953" y="431601"/>
                  <a:pt x="385713" y="430361"/>
                  <a:pt x="383232" y="427881"/>
                </a:cubicBezTo>
                <a:cubicBezTo>
                  <a:pt x="380752" y="425400"/>
                  <a:pt x="379512" y="424160"/>
                  <a:pt x="379512" y="424160"/>
                </a:cubicBezTo>
                <a:close/>
                <a:moveTo>
                  <a:pt x="2321719" y="416719"/>
                </a:moveTo>
                <a:cubicBezTo>
                  <a:pt x="2321719" y="416719"/>
                  <a:pt x="2322959" y="417959"/>
                  <a:pt x="2325439" y="420439"/>
                </a:cubicBezTo>
                <a:cubicBezTo>
                  <a:pt x="2327920" y="422920"/>
                  <a:pt x="2329160" y="424160"/>
                  <a:pt x="2329160" y="424160"/>
                </a:cubicBezTo>
                <a:lnTo>
                  <a:pt x="2321719" y="424160"/>
                </a:lnTo>
                <a:close/>
                <a:moveTo>
                  <a:pt x="312539" y="409277"/>
                </a:moveTo>
                <a:lnTo>
                  <a:pt x="327422" y="416719"/>
                </a:lnTo>
                <a:cubicBezTo>
                  <a:pt x="322461" y="416719"/>
                  <a:pt x="317500" y="416719"/>
                  <a:pt x="312539" y="416719"/>
                </a:cubicBezTo>
                <a:close/>
                <a:moveTo>
                  <a:pt x="2559844" y="401836"/>
                </a:moveTo>
                <a:lnTo>
                  <a:pt x="2567285" y="401836"/>
                </a:lnTo>
                <a:cubicBezTo>
                  <a:pt x="2582168" y="406797"/>
                  <a:pt x="2594570" y="409277"/>
                  <a:pt x="2604492" y="409277"/>
                </a:cubicBezTo>
                <a:cubicBezTo>
                  <a:pt x="2614414" y="414238"/>
                  <a:pt x="2619375" y="416719"/>
                  <a:pt x="2619375" y="416719"/>
                </a:cubicBezTo>
                <a:lnTo>
                  <a:pt x="2626816" y="424160"/>
                </a:lnTo>
                <a:cubicBezTo>
                  <a:pt x="2631777" y="424160"/>
                  <a:pt x="2640459" y="425400"/>
                  <a:pt x="2652861" y="427881"/>
                </a:cubicBezTo>
                <a:cubicBezTo>
                  <a:pt x="2665263" y="430361"/>
                  <a:pt x="2676425" y="434082"/>
                  <a:pt x="2686348" y="439043"/>
                </a:cubicBezTo>
                <a:cubicBezTo>
                  <a:pt x="2696270" y="444004"/>
                  <a:pt x="2699990" y="447725"/>
                  <a:pt x="2697510" y="450205"/>
                </a:cubicBezTo>
                <a:cubicBezTo>
                  <a:pt x="2695029" y="452685"/>
                  <a:pt x="2688828" y="451445"/>
                  <a:pt x="2678906" y="446484"/>
                </a:cubicBezTo>
                <a:cubicBezTo>
                  <a:pt x="2673945" y="446484"/>
                  <a:pt x="2668984" y="444004"/>
                  <a:pt x="2664023" y="439043"/>
                </a:cubicBezTo>
                <a:cubicBezTo>
                  <a:pt x="2659063" y="434082"/>
                  <a:pt x="2656582" y="434082"/>
                  <a:pt x="2656582" y="439043"/>
                </a:cubicBezTo>
                <a:cubicBezTo>
                  <a:pt x="2656582" y="439043"/>
                  <a:pt x="2651621" y="437803"/>
                  <a:pt x="2641699" y="435322"/>
                </a:cubicBezTo>
                <a:cubicBezTo>
                  <a:pt x="2631777" y="432842"/>
                  <a:pt x="2621856" y="430361"/>
                  <a:pt x="2611933" y="427881"/>
                </a:cubicBezTo>
                <a:cubicBezTo>
                  <a:pt x="2602011" y="425400"/>
                  <a:pt x="2597051" y="421680"/>
                  <a:pt x="2597051" y="416719"/>
                </a:cubicBezTo>
                <a:cubicBezTo>
                  <a:pt x="2597051" y="416719"/>
                  <a:pt x="2594570" y="416719"/>
                  <a:pt x="2589609" y="416719"/>
                </a:cubicBezTo>
                <a:cubicBezTo>
                  <a:pt x="2584649" y="416719"/>
                  <a:pt x="2579687" y="416719"/>
                  <a:pt x="2574726" y="416719"/>
                </a:cubicBezTo>
                <a:cubicBezTo>
                  <a:pt x="2564804" y="411758"/>
                  <a:pt x="2557363" y="409277"/>
                  <a:pt x="2552402" y="409277"/>
                </a:cubicBezTo>
                <a:cubicBezTo>
                  <a:pt x="2557363" y="404316"/>
                  <a:pt x="2559844" y="401836"/>
                  <a:pt x="2559844" y="401836"/>
                </a:cubicBezTo>
                <a:close/>
                <a:moveTo>
                  <a:pt x="2269629" y="401836"/>
                </a:moveTo>
                <a:cubicBezTo>
                  <a:pt x="2274590" y="401836"/>
                  <a:pt x="2277070" y="401836"/>
                  <a:pt x="2277070" y="401836"/>
                </a:cubicBezTo>
                <a:lnTo>
                  <a:pt x="2277070" y="409277"/>
                </a:lnTo>
                <a:close/>
                <a:moveTo>
                  <a:pt x="848321" y="401836"/>
                </a:moveTo>
                <a:lnTo>
                  <a:pt x="855762" y="409277"/>
                </a:lnTo>
                <a:cubicBezTo>
                  <a:pt x="860723" y="409277"/>
                  <a:pt x="863203" y="406797"/>
                  <a:pt x="863203" y="401836"/>
                </a:cubicBezTo>
                <a:cubicBezTo>
                  <a:pt x="863203" y="401836"/>
                  <a:pt x="860723" y="401836"/>
                  <a:pt x="855762" y="401836"/>
                </a:cubicBezTo>
                <a:cubicBezTo>
                  <a:pt x="850801" y="401836"/>
                  <a:pt x="848321" y="401836"/>
                  <a:pt x="848321" y="401836"/>
                </a:cubicBezTo>
                <a:close/>
                <a:moveTo>
                  <a:pt x="424160" y="401836"/>
                </a:moveTo>
                <a:cubicBezTo>
                  <a:pt x="424160" y="406797"/>
                  <a:pt x="426641" y="409277"/>
                  <a:pt x="431602" y="409277"/>
                </a:cubicBezTo>
                <a:cubicBezTo>
                  <a:pt x="431602" y="404316"/>
                  <a:pt x="431602" y="401836"/>
                  <a:pt x="431602" y="401836"/>
                </a:cubicBezTo>
                <a:close/>
                <a:moveTo>
                  <a:pt x="223242" y="401836"/>
                </a:moveTo>
                <a:cubicBezTo>
                  <a:pt x="228203" y="401836"/>
                  <a:pt x="231924" y="401836"/>
                  <a:pt x="234404" y="401836"/>
                </a:cubicBezTo>
                <a:cubicBezTo>
                  <a:pt x="236885" y="401836"/>
                  <a:pt x="238125" y="404316"/>
                  <a:pt x="238125" y="409277"/>
                </a:cubicBezTo>
                <a:cubicBezTo>
                  <a:pt x="243086" y="409277"/>
                  <a:pt x="245566" y="410518"/>
                  <a:pt x="245566" y="412998"/>
                </a:cubicBezTo>
                <a:cubicBezTo>
                  <a:pt x="245566" y="415478"/>
                  <a:pt x="240606" y="414238"/>
                  <a:pt x="230684" y="409277"/>
                </a:cubicBezTo>
                <a:cubicBezTo>
                  <a:pt x="225723" y="409277"/>
                  <a:pt x="223242" y="406797"/>
                  <a:pt x="223242" y="401836"/>
                </a:cubicBezTo>
                <a:close/>
                <a:moveTo>
                  <a:pt x="186035" y="401836"/>
                </a:moveTo>
                <a:cubicBezTo>
                  <a:pt x="190996" y="401836"/>
                  <a:pt x="195957" y="401836"/>
                  <a:pt x="200918" y="401836"/>
                </a:cubicBezTo>
                <a:lnTo>
                  <a:pt x="193477" y="409277"/>
                </a:lnTo>
                <a:close/>
                <a:moveTo>
                  <a:pt x="141387" y="394394"/>
                </a:moveTo>
                <a:cubicBezTo>
                  <a:pt x="141387" y="394394"/>
                  <a:pt x="143867" y="394394"/>
                  <a:pt x="148828" y="394394"/>
                </a:cubicBezTo>
                <a:cubicBezTo>
                  <a:pt x="153789" y="394394"/>
                  <a:pt x="156270" y="394394"/>
                  <a:pt x="156270" y="394394"/>
                </a:cubicBezTo>
                <a:lnTo>
                  <a:pt x="141387" y="401836"/>
                </a:lnTo>
                <a:cubicBezTo>
                  <a:pt x="141387" y="396875"/>
                  <a:pt x="141387" y="394394"/>
                  <a:pt x="141387" y="394394"/>
                </a:cubicBezTo>
                <a:close/>
                <a:moveTo>
                  <a:pt x="1867793" y="386953"/>
                </a:moveTo>
                <a:cubicBezTo>
                  <a:pt x="1867793" y="386953"/>
                  <a:pt x="1875234" y="389433"/>
                  <a:pt x="1890117" y="394394"/>
                </a:cubicBezTo>
                <a:cubicBezTo>
                  <a:pt x="1905000" y="394394"/>
                  <a:pt x="1912441" y="394394"/>
                  <a:pt x="1912441" y="394394"/>
                </a:cubicBezTo>
                <a:cubicBezTo>
                  <a:pt x="1912441" y="389433"/>
                  <a:pt x="1911202" y="386953"/>
                  <a:pt x="1908721" y="386953"/>
                </a:cubicBezTo>
                <a:cubicBezTo>
                  <a:pt x="1906240" y="386953"/>
                  <a:pt x="1903760" y="386953"/>
                  <a:pt x="1901280" y="386953"/>
                </a:cubicBezTo>
                <a:cubicBezTo>
                  <a:pt x="1898799" y="386953"/>
                  <a:pt x="1895078" y="386953"/>
                  <a:pt x="1890117" y="386953"/>
                </a:cubicBezTo>
                <a:cubicBezTo>
                  <a:pt x="1885156" y="386953"/>
                  <a:pt x="1882676" y="386953"/>
                  <a:pt x="1882676" y="386953"/>
                </a:cubicBezTo>
                <a:close/>
                <a:moveTo>
                  <a:pt x="372070" y="386953"/>
                </a:moveTo>
                <a:lnTo>
                  <a:pt x="364629" y="394394"/>
                </a:lnTo>
                <a:lnTo>
                  <a:pt x="386953" y="394394"/>
                </a:lnTo>
                <a:lnTo>
                  <a:pt x="401836" y="394394"/>
                </a:lnTo>
                <a:lnTo>
                  <a:pt x="409277" y="394394"/>
                </a:lnTo>
                <a:lnTo>
                  <a:pt x="401836" y="386953"/>
                </a:lnTo>
                <a:lnTo>
                  <a:pt x="394395" y="386953"/>
                </a:lnTo>
                <a:cubicBezTo>
                  <a:pt x="394395" y="391914"/>
                  <a:pt x="391914" y="394394"/>
                  <a:pt x="386953" y="394394"/>
                </a:cubicBezTo>
                <a:cubicBezTo>
                  <a:pt x="381992" y="394394"/>
                  <a:pt x="377031" y="391914"/>
                  <a:pt x="372070" y="386953"/>
                </a:cubicBezTo>
                <a:close/>
                <a:moveTo>
                  <a:pt x="1653853" y="382302"/>
                </a:moveTo>
                <a:cubicBezTo>
                  <a:pt x="1652612" y="382922"/>
                  <a:pt x="1651992" y="384473"/>
                  <a:pt x="1651992" y="386953"/>
                </a:cubicBezTo>
                <a:cubicBezTo>
                  <a:pt x="1651992" y="391914"/>
                  <a:pt x="1654473" y="394394"/>
                  <a:pt x="1659434" y="394394"/>
                </a:cubicBezTo>
                <a:cubicBezTo>
                  <a:pt x="1664395" y="394394"/>
                  <a:pt x="1666875" y="393154"/>
                  <a:pt x="1666875" y="390674"/>
                </a:cubicBezTo>
                <a:cubicBezTo>
                  <a:pt x="1666875" y="388193"/>
                  <a:pt x="1664395" y="385713"/>
                  <a:pt x="1659434" y="383232"/>
                </a:cubicBezTo>
                <a:cubicBezTo>
                  <a:pt x="1656953" y="381992"/>
                  <a:pt x="1655093" y="381682"/>
                  <a:pt x="1653853" y="382302"/>
                </a:cubicBezTo>
                <a:close/>
                <a:moveTo>
                  <a:pt x="2507754" y="379512"/>
                </a:moveTo>
                <a:lnTo>
                  <a:pt x="2544961" y="394394"/>
                </a:lnTo>
                <a:cubicBezTo>
                  <a:pt x="2544961" y="399355"/>
                  <a:pt x="2537520" y="399355"/>
                  <a:pt x="2522637" y="394394"/>
                </a:cubicBezTo>
                <a:close/>
                <a:moveTo>
                  <a:pt x="610195" y="379512"/>
                </a:moveTo>
                <a:lnTo>
                  <a:pt x="617637" y="386953"/>
                </a:lnTo>
                <a:lnTo>
                  <a:pt x="625078" y="386953"/>
                </a:lnTo>
                <a:cubicBezTo>
                  <a:pt x="620117" y="381992"/>
                  <a:pt x="615156" y="379512"/>
                  <a:pt x="610195" y="379512"/>
                </a:cubicBezTo>
                <a:close/>
                <a:moveTo>
                  <a:pt x="171152" y="379512"/>
                </a:moveTo>
                <a:lnTo>
                  <a:pt x="178594" y="401836"/>
                </a:lnTo>
                <a:cubicBezTo>
                  <a:pt x="178594" y="411758"/>
                  <a:pt x="178594" y="416719"/>
                  <a:pt x="178594" y="416719"/>
                </a:cubicBezTo>
                <a:cubicBezTo>
                  <a:pt x="178594" y="416719"/>
                  <a:pt x="176113" y="415478"/>
                  <a:pt x="171152" y="412998"/>
                </a:cubicBezTo>
                <a:cubicBezTo>
                  <a:pt x="166191" y="410518"/>
                  <a:pt x="166191" y="406797"/>
                  <a:pt x="171152" y="401836"/>
                </a:cubicBezTo>
                <a:lnTo>
                  <a:pt x="171152" y="386953"/>
                </a:lnTo>
                <a:cubicBezTo>
                  <a:pt x="171152" y="386953"/>
                  <a:pt x="169912" y="385713"/>
                  <a:pt x="167432" y="383232"/>
                </a:cubicBezTo>
                <a:cubicBezTo>
                  <a:pt x="164951" y="380752"/>
                  <a:pt x="166191" y="379512"/>
                  <a:pt x="171152" y="379512"/>
                </a:cubicBezTo>
                <a:close/>
                <a:moveTo>
                  <a:pt x="1905000" y="372070"/>
                </a:moveTo>
                <a:cubicBezTo>
                  <a:pt x="1900039" y="372070"/>
                  <a:pt x="1897559" y="373311"/>
                  <a:pt x="1897559" y="375791"/>
                </a:cubicBezTo>
                <a:cubicBezTo>
                  <a:pt x="1897559" y="378271"/>
                  <a:pt x="1901280" y="379512"/>
                  <a:pt x="1908721" y="379512"/>
                </a:cubicBezTo>
                <a:cubicBezTo>
                  <a:pt x="1916162" y="379512"/>
                  <a:pt x="1919883" y="381992"/>
                  <a:pt x="1919883" y="386953"/>
                </a:cubicBezTo>
                <a:lnTo>
                  <a:pt x="1934766" y="386953"/>
                </a:lnTo>
                <a:cubicBezTo>
                  <a:pt x="1934766" y="381992"/>
                  <a:pt x="1933525" y="379512"/>
                  <a:pt x="1931045" y="379512"/>
                </a:cubicBezTo>
                <a:cubicBezTo>
                  <a:pt x="1928565" y="379512"/>
                  <a:pt x="1927324" y="379512"/>
                  <a:pt x="1927324" y="379512"/>
                </a:cubicBezTo>
                <a:lnTo>
                  <a:pt x="1912441" y="372070"/>
                </a:lnTo>
                <a:cubicBezTo>
                  <a:pt x="1912441" y="372070"/>
                  <a:pt x="1909961" y="372070"/>
                  <a:pt x="1905000" y="372070"/>
                </a:cubicBezTo>
                <a:close/>
                <a:moveTo>
                  <a:pt x="1585020" y="372070"/>
                </a:moveTo>
                <a:cubicBezTo>
                  <a:pt x="1585020" y="372070"/>
                  <a:pt x="1583780" y="373311"/>
                  <a:pt x="1581299" y="375791"/>
                </a:cubicBezTo>
                <a:cubicBezTo>
                  <a:pt x="1578819" y="378271"/>
                  <a:pt x="1580059" y="379512"/>
                  <a:pt x="1585020" y="379512"/>
                </a:cubicBezTo>
                <a:cubicBezTo>
                  <a:pt x="1589981" y="379512"/>
                  <a:pt x="1592461" y="377031"/>
                  <a:pt x="1592461" y="372070"/>
                </a:cubicBezTo>
                <a:cubicBezTo>
                  <a:pt x="1587500" y="372070"/>
                  <a:pt x="1585020" y="372070"/>
                  <a:pt x="1585020" y="372070"/>
                </a:cubicBezTo>
                <a:close/>
                <a:moveTo>
                  <a:pt x="721816" y="372070"/>
                </a:moveTo>
                <a:cubicBezTo>
                  <a:pt x="726777" y="372070"/>
                  <a:pt x="729258" y="374551"/>
                  <a:pt x="729258" y="379512"/>
                </a:cubicBezTo>
                <a:cubicBezTo>
                  <a:pt x="729258" y="379512"/>
                  <a:pt x="726777" y="379512"/>
                  <a:pt x="721816" y="379512"/>
                </a:cubicBezTo>
                <a:close/>
                <a:moveTo>
                  <a:pt x="431602" y="372070"/>
                </a:moveTo>
                <a:cubicBezTo>
                  <a:pt x="431602" y="377031"/>
                  <a:pt x="431602" y="379512"/>
                  <a:pt x="431602" y="379512"/>
                </a:cubicBezTo>
                <a:lnTo>
                  <a:pt x="439043" y="379512"/>
                </a:lnTo>
                <a:cubicBezTo>
                  <a:pt x="439043" y="374551"/>
                  <a:pt x="436563" y="372070"/>
                  <a:pt x="431602" y="372070"/>
                </a:cubicBezTo>
                <a:close/>
                <a:moveTo>
                  <a:pt x="141387" y="372070"/>
                </a:moveTo>
                <a:lnTo>
                  <a:pt x="148828" y="372070"/>
                </a:lnTo>
                <a:lnTo>
                  <a:pt x="141387" y="379512"/>
                </a:lnTo>
                <a:cubicBezTo>
                  <a:pt x="146348" y="374551"/>
                  <a:pt x="146348" y="372070"/>
                  <a:pt x="141387" y="372070"/>
                </a:cubicBezTo>
                <a:close/>
                <a:moveTo>
                  <a:pt x="718096" y="364629"/>
                </a:moveTo>
                <a:lnTo>
                  <a:pt x="705224" y="365433"/>
                </a:lnTo>
                <a:lnTo>
                  <a:pt x="707864" y="366489"/>
                </a:lnTo>
                <a:cubicBezTo>
                  <a:pt x="709724" y="367730"/>
                  <a:pt x="711895" y="369590"/>
                  <a:pt x="714375" y="372070"/>
                </a:cubicBezTo>
                <a:lnTo>
                  <a:pt x="706934" y="372070"/>
                </a:lnTo>
                <a:cubicBezTo>
                  <a:pt x="701973" y="372070"/>
                  <a:pt x="699492" y="370830"/>
                  <a:pt x="699492" y="368350"/>
                </a:cubicBezTo>
                <a:lnTo>
                  <a:pt x="700024" y="366755"/>
                </a:lnTo>
                <a:lnTo>
                  <a:pt x="695772" y="368350"/>
                </a:lnTo>
                <a:cubicBezTo>
                  <a:pt x="693291" y="370830"/>
                  <a:pt x="689570" y="372070"/>
                  <a:pt x="684610" y="372070"/>
                </a:cubicBezTo>
                <a:cubicBezTo>
                  <a:pt x="689570" y="372070"/>
                  <a:pt x="693291" y="373311"/>
                  <a:pt x="695772" y="375791"/>
                </a:cubicBezTo>
                <a:cubicBezTo>
                  <a:pt x="698252" y="378271"/>
                  <a:pt x="699492" y="379512"/>
                  <a:pt x="699492" y="379512"/>
                </a:cubicBezTo>
                <a:cubicBezTo>
                  <a:pt x="704453" y="379512"/>
                  <a:pt x="708174" y="379512"/>
                  <a:pt x="710654" y="379512"/>
                </a:cubicBezTo>
                <a:cubicBezTo>
                  <a:pt x="713135" y="379512"/>
                  <a:pt x="718096" y="380752"/>
                  <a:pt x="725537" y="383232"/>
                </a:cubicBezTo>
                <a:cubicBezTo>
                  <a:pt x="732979" y="385713"/>
                  <a:pt x="741660" y="389433"/>
                  <a:pt x="751582" y="394394"/>
                </a:cubicBezTo>
                <a:lnTo>
                  <a:pt x="781348" y="394394"/>
                </a:lnTo>
                <a:lnTo>
                  <a:pt x="788789" y="394394"/>
                </a:lnTo>
                <a:cubicBezTo>
                  <a:pt x="818555" y="409277"/>
                  <a:pt x="833437" y="411758"/>
                  <a:pt x="833437" y="401836"/>
                </a:cubicBezTo>
                <a:cubicBezTo>
                  <a:pt x="833437" y="396875"/>
                  <a:pt x="830957" y="394394"/>
                  <a:pt x="825996" y="394394"/>
                </a:cubicBezTo>
                <a:lnTo>
                  <a:pt x="818555" y="394394"/>
                </a:lnTo>
                <a:cubicBezTo>
                  <a:pt x="818555" y="394394"/>
                  <a:pt x="816074" y="394394"/>
                  <a:pt x="811113" y="394394"/>
                </a:cubicBezTo>
                <a:lnTo>
                  <a:pt x="811113" y="386953"/>
                </a:lnTo>
                <a:cubicBezTo>
                  <a:pt x="811113" y="386953"/>
                  <a:pt x="808633" y="385713"/>
                  <a:pt x="803672" y="383232"/>
                </a:cubicBezTo>
                <a:cubicBezTo>
                  <a:pt x="798711" y="380752"/>
                  <a:pt x="793750" y="379512"/>
                  <a:pt x="788789" y="379512"/>
                </a:cubicBezTo>
                <a:cubicBezTo>
                  <a:pt x="783828" y="379512"/>
                  <a:pt x="780108" y="379512"/>
                  <a:pt x="777627" y="379512"/>
                </a:cubicBezTo>
                <a:cubicBezTo>
                  <a:pt x="775147" y="379512"/>
                  <a:pt x="771426" y="377031"/>
                  <a:pt x="766465" y="372070"/>
                </a:cubicBezTo>
                <a:lnTo>
                  <a:pt x="751582" y="372070"/>
                </a:lnTo>
                <a:cubicBezTo>
                  <a:pt x="746621" y="372070"/>
                  <a:pt x="742900" y="370830"/>
                  <a:pt x="740420" y="368350"/>
                </a:cubicBezTo>
                <a:cubicBezTo>
                  <a:pt x="737940" y="365869"/>
                  <a:pt x="730498" y="364629"/>
                  <a:pt x="718096" y="364629"/>
                </a:cubicBezTo>
                <a:close/>
                <a:moveTo>
                  <a:pt x="572988" y="364629"/>
                </a:moveTo>
                <a:lnTo>
                  <a:pt x="587871" y="372070"/>
                </a:lnTo>
                <a:lnTo>
                  <a:pt x="595312" y="372070"/>
                </a:lnTo>
                <a:lnTo>
                  <a:pt x="602754" y="372070"/>
                </a:lnTo>
                <a:close/>
                <a:moveTo>
                  <a:pt x="165571" y="360908"/>
                </a:moveTo>
                <a:cubicBezTo>
                  <a:pt x="166811" y="360908"/>
                  <a:pt x="168672" y="362148"/>
                  <a:pt x="171152" y="364629"/>
                </a:cubicBezTo>
                <a:lnTo>
                  <a:pt x="163711" y="364629"/>
                </a:lnTo>
                <a:cubicBezTo>
                  <a:pt x="163711" y="362148"/>
                  <a:pt x="164331" y="360908"/>
                  <a:pt x="165571" y="360908"/>
                </a:cubicBezTo>
                <a:close/>
                <a:moveTo>
                  <a:pt x="1778496" y="357187"/>
                </a:moveTo>
                <a:cubicBezTo>
                  <a:pt x="1778496" y="362148"/>
                  <a:pt x="1793379" y="369590"/>
                  <a:pt x="1823145" y="379512"/>
                </a:cubicBezTo>
                <a:cubicBezTo>
                  <a:pt x="1842988" y="379512"/>
                  <a:pt x="1852910" y="379512"/>
                  <a:pt x="1852910" y="379512"/>
                </a:cubicBezTo>
                <a:cubicBezTo>
                  <a:pt x="1847950" y="374551"/>
                  <a:pt x="1844229" y="372070"/>
                  <a:pt x="1841748" y="372070"/>
                </a:cubicBezTo>
                <a:cubicBezTo>
                  <a:pt x="1839268" y="372070"/>
                  <a:pt x="1835547" y="372070"/>
                  <a:pt x="1830586" y="372070"/>
                </a:cubicBezTo>
                <a:lnTo>
                  <a:pt x="1823145" y="364629"/>
                </a:lnTo>
                <a:cubicBezTo>
                  <a:pt x="1818184" y="364629"/>
                  <a:pt x="1815703" y="364629"/>
                  <a:pt x="1815703" y="364629"/>
                </a:cubicBezTo>
                <a:cubicBezTo>
                  <a:pt x="1815703" y="364629"/>
                  <a:pt x="1810743" y="363388"/>
                  <a:pt x="1800820" y="360908"/>
                </a:cubicBezTo>
                <a:cubicBezTo>
                  <a:pt x="1790898" y="358428"/>
                  <a:pt x="1783457" y="357187"/>
                  <a:pt x="1778496" y="357187"/>
                </a:cubicBezTo>
                <a:close/>
                <a:moveTo>
                  <a:pt x="1525488" y="357187"/>
                </a:moveTo>
                <a:cubicBezTo>
                  <a:pt x="1520527" y="362148"/>
                  <a:pt x="1518047" y="365869"/>
                  <a:pt x="1518047" y="368350"/>
                </a:cubicBezTo>
                <a:cubicBezTo>
                  <a:pt x="1518047" y="370830"/>
                  <a:pt x="1520527" y="369590"/>
                  <a:pt x="1525488" y="364629"/>
                </a:cubicBezTo>
                <a:close/>
                <a:moveTo>
                  <a:pt x="2172891" y="349746"/>
                </a:moveTo>
                <a:cubicBezTo>
                  <a:pt x="2177851" y="349746"/>
                  <a:pt x="2180332" y="349746"/>
                  <a:pt x="2180332" y="349746"/>
                </a:cubicBezTo>
                <a:lnTo>
                  <a:pt x="2172891" y="357187"/>
                </a:lnTo>
                <a:close/>
                <a:moveTo>
                  <a:pt x="1756172" y="349746"/>
                </a:moveTo>
                <a:cubicBezTo>
                  <a:pt x="1751211" y="354707"/>
                  <a:pt x="1748731" y="357187"/>
                  <a:pt x="1748731" y="357187"/>
                </a:cubicBezTo>
                <a:cubicBezTo>
                  <a:pt x="1748731" y="357187"/>
                  <a:pt x="1749971" y="357187"/>
                  <a:pt x="1752451" y="357187"/>
                </a:cubicBezTo>
                <a:cubicBezTo>
                  <a:pt x="1754932" y="357187"/>
                  <a:pt x="1756172" y="354707"/>
                  <a:pt x="1756172" y="349746"/>
                </a:cubicBezTo>
                <a:close/>
                <a:moveTo>
                  <a:pt x="1733848" y="349746"/>
                </a:moveTo>
                <a:lnTo>
                  <a:pt x="1741289" y="357187"/>
                </a:lnTo>
                <a:lnTo>
                  <a:pt x="1741289" y="349746"/>
                </a:lnTo>
                <a:cubicBezTo>
                  <a:pt x="1741289" y="349746"/>
                  <a:pt x="1738809" y="349746"/>
                  <a:pt x="1733848" y="349746"/>
                </a:cubicBezTo>
                <a:close/>
                <a:moveTo>
                  <a:pt x="2373808" y="342305"/>
                </a:moveTo>
                <a:lnTo>
                  <a:pt x="2388691" y="342305"/>
                </a:lnTo>
                <a:lnTo>
                  <a:pt x="2388691" y="349746"/>
                </a:lnTo>
                <a:close/>
                <a:moveTo>
                  <a:pt x="2150566" y="342305"/>
                </a:moveTo>
                <a:cubicBezTo>
                  <a:pt x="2160489" y="347266"/>
                  <a:pt x="2165449" y="349746"/>
                  <a:pt x="2165449" y="349746"/>
                </a:cubicBezTo>
                <a:cubicBezTo>
                  <a:pt x="2165449" y="349746"/>
                  <a:pt x="2160489" y="349746"/>
                  <a:pt x="2150566" y="349746"/>
                </a:cubicBezTo>
                <a:close/>
                <a:moveTo>
                  <a:pt x="1473399" y="342305"/>
                </a:moveTo>
                <a:lnTo>
                  <a:pt x="1488281" y="357187"/>
                </a:lnTo>
                <a:lnTo>
                  <a:pt x="1495723" y="349746"/>
                </a:lnTo>
                <a:close/>
                <a:moveTo>
                  <a:pt x="1681758" y="334863"/>
                </a:moveTo>
                <a:cubicBezTo>
                  <a:pt x="1681758" y="339824"/>
                  <a:pt x="1684239" y="341064"/>
                  <a:pt x="1689199" y="338584"/>
                </a:cubicBezTo>
                <a:cubicBezTo>
                  <a:pt x="1694160" y="336104"/>
                  <a:pt x="1699121" y="337344"/>
                  <a:pt x="1704082" y="342305"/>
                </a:cubicBezTo>
                <a:lnTo>
                  <a:pt x="1711524" y="342305"/>
                </a:lnTo>
                <a:lnTo>
                  <a:pt x="1711524" y="334863"/>
                </a:lnTo>
                <a:cubicBezTo>
                  <a:pt x="1711524" y="334863"/>
                  <a:pt x="1706563" y="334863"/>
                  <a:pt x="1696641" y="334863"/>
                </a:cubicBezTo>
                <a:cubicBezTo>
                  <a:pt x="1691680" y="334863"/>
                  <a:pt x="1687959" y="334863"/>
                  <a:pt x="1685478" y="334863"/>
                </a:cubicBezTo>
                <a:cubicBezTo>
                  <a:pt x="1682998" y="334863"/>
                  <a:pt x="1681758" y="334863"/>
                  <a:pt x="1681758" y="334863"/>
                </a:cubicBezTo>
                <a:close/>
                <a:moveTo>
                  <a:pt x="491133" y="334863"/>
                </a:moveTo>
                <a:cubicBezTo>
                  <a:pt x="491133" y="334863"/>
                  <a:pt x="491133" y="337344"/>
                  <a:pt x="491133" y="342305"/>
                </a:cubicBezTo>
                <a:cubicBezTo>
                  <a:pt x="491133" y="342305"/>
                  <a:pt x="488652" y="342305"/>
                  <a:pt x="483691" y="342305"/>
                </a:cubicBezTo>
                <a:close/>
                <a:moveTo>
                  <a:pt x="543223" y="327422"/>
                </a:moveTo>
                <a:cubicBezTo>
                  <a:pt x="538262" y="327422"/>
                  <a:pt x="538262" y="329902"/>
                  <a:pt x="543223" y="334863"/>
                </a:cubicBezTo>
                <a:cubicBezTo>
                  <a:pt x="548184" y="339824"/>
                  <a:pt x="553145" y="342305"/>
                  <a:pt x="558106" y="342305"/>
                </a:cubicBezTo>
                <a:cubicBezTo>
                  <a:pt x="558106" y="342305"/>
                  <a:pt x="560586" y="342305"/>
                  <a:pt x="565547" y="342305"/>
                </a:cubicBezTo>
                <a:cubicBezTo>
                  <a:pt x="570508" y="342305"/>
                  <a:pt x="575469" y="344785"/>
                  <a:pt x="580430" y="349746"/>
                </a:cubicBezTo>
                <a:lnTo>
                  <a:pt x="610195" y="357187"/>
                </a:lnTo>
                <a:cubicBezTo>
                  <a:pt x="630039" y="357187"/>
                  <a:pt x="637481" y="354707"/>
                  <a:pt x="632520" y="349746"/>
                </a:cubicBezTo>
                <a:cubicBezTo>
                  <a:pt x="632520" y="344785"/>
                  <a:pt x="635000" y="344785"/>
                  <a:pt x="639961" y="349746"/>
                </a:cubicBezTo>
                <a:lnTo>
                  <a:pt x="647403" y="349746"/>
                </a:lnTo>
                <a:cubicBezTo>
                  <a:pt x="647403" y="354707"/>
                  <a:pt x="647403" y="357187"/>
                  <a:pt x="647403" y="357187"/>
                </a:cubicBezTo>
                <a:lnTo>
                  <a:pt x="662285" y="357187"/>
                </a:lnTo>
                <a:lnTo>
                  <a:pt x="654844" y="349746"/>
                </a:lnTo>
                <a:cubicBezTo>
                  <a:pt x="654844" y="349746"/>
                  <a:pt x="652363" y="349746"/>
                  <a:pt x="647403" y="349746"/>
                </a:cubicBezTo>
                <a:cubicBezTo>
                  <a:pt x="642442" y="344785"/>
                  <a:pt x="639961" y="342305"/>
                  <a:pt x="639961" y="342305"/>
                </a:cubicBezTo>
                <a:cubicBezTo>
                  <a:pt x="639961" y="342305"/>
                  <a:pt x="637481" y="342305"/>
                  <a:pt x="632520" y="342305"/>
                </a:cubicBezTo>
                <a:cubicBezTo>
                  <a:pt x="627559" y="342305"/>
                  <a:pt x="625078" y="342305"/>
                  <a:pt x="625078" y="342305"/>
                </a:cubicBezTo>
                <a:cubicBezTo>
                  <a:pt x="625078" y="342305"/>
                  <a:pt x="620117" y="339824"/>
                  <a:pt x="610195" y="334863"/>
                </a:cubicBezTo>
                <a:lnTo>
                  <a:pt x="595312" y="334863"/>
                </a:lnTo>
                <a:cubicBezTo>
                  <a:pt x="595312" y="329902"/>
                  <a:pt x="592832" y="327422"/>
                  <a:pt x="587871" y="327422"/>
                </a:cubicBezTo>
                <a:cubicBezTo>
                  <a:pt x="582910" y="327422"/>
                  <a:pt x="577949" y="327422"/>
                  <a:pt x="572988" y="327422"/>
                </a:cubicBezTo>
                <a:lnTo>
                  <a:pt x="550664" y="327422"/>
                </a:lnTo>
                <a:close/>
                <a:moveTo>
                  <a:pt x="148828" y="327422"/>
                </a:moveTo>
                <a:lnTo>
                  <a:pt x="156270" y="327422"/>
                </a:lnTo>
                <a:cubicBezTo>
                  <a:pt x="161231" y="337344"/>
                  <a:pt x="164951" y="341064"/>
                  <a:pt x="167432" y="338584"/>
                </a:cubicBezTo>
                <a:cubicBezTo>
                  <a:pt x="169912" y="336104"/>
                  <a:pt x="173633" y="336104"/>
                  <a:pt x="178594" y="338584"/>
                </a:cubicBezTo>
                <a:cubicBezTo>
                  <a:pt x="183555" y="341064"/>
                  <a:pt x="186035" y="343545"/>
                  <a:pt x="186035" y="346025"/>
                </a:cubicBezTo>
                <a:cubicBezTo>
                  <a:pt x="186035" y="348506"/>
                  <a:pt x="184795" y="349746"/>
                  <a:pt x="182315" y="349746"/>
                </a:cubicBezTo>
                <a:cubicBezTo>
                  <a:pt x="179834" y="349746"/>
                  <a:pt x="176113" y="349746"/>
                  <a:pt x="171152" y="349746"/>
                </a:cubicBezTo>
                <a:cubicBezTo>
                  <a:pt x="166191" y="344785"/>
                  <a:pt x="162471" y="341064"/>
                  <a:pt x="159990" y="338584"/>
                </a:cubicBezTo>
                <a:cubicBezTo>
                  <a:pt x="157510" y="336104"/>
                  <a:pt x="153789" y="334863"/>
                  <a:pt x="148828" y="334863"/>
                </a:cubicBezTo>
                <a:cubicBezTo>
                  <a:pt x="148828" y="334863"/>
                  <a:pt x="148828" y="333623"/>
                  <a:pt x="148828" y="331142"/>
                </a:cubicBezTo>
                <a:cubicBezTo>
                  <a:pt x="148828" y="328662"/>
                  <a:pt x="148828" y="327422"/>
                  <a:pt x="148828" y="327422"/>
                </a:cubicBezTo>
                <a:close/>
                <a:moveTo>
                  <a:pt x="1577578" y="319980"/>
                </a:moveTo>
                <a:lnTo>
                  <a:pt x="1592461" y="327422"/>
                </a:lnTo>
                <a:cubicBezTo>
                  <a:pt x="1592461" y="322461"/>
                  <a:pt x="1589981" y="319980"/>
                  <a:pt x="1585020" y="319980"/>
                </a:cubicBezTo>
                <a:close/>
                <a:moveTo>
                  <a:pt x="1421309" y="319980"/>
                </a:moveTo>
                <a:cubicBezTo>
                  <a:pt x="1421309" y="319980"/>
                  <a:pt x="1418828" y="322461"/>
                  <a:pt x="1413867" y="327422"/>
                </a:cubicBezTo>
                <a:lnTo>
                  <a:pt x="1421309" y="327422"/>
                </a:lnTo>
                <a:close/>
                <a:moveTo>
                  <a:pt x="424160" y="319980"/>
                </a:moveTo>
                <a:lnTo>
                  <a:pt x="424160" y="327422"/>
                </a:lnTo>
                <a:cubicBezTo>
                  <a:pt x="424160" y="327422"/>
                  <a:pt x="421680" y="327422"/>
                  <a:pt x="416719" y="327422"/>
                </a:cubicBezTo>
                <a:cubicBezTo>
                  <a:pt x="416719" y="322461"/>
                  <a:pt x="419199" y="319980"/>
                  <a:pt x="424160" y="319980"/>
                </a:cubicBezTo>
                <a:close/>
                <a:moveTo>
                  <a:pt x="580430" y="312539"/>
                </a:moveTo>
                <a:cubicBezTo>
                  <a:pt x="585391" y="317500"/>
                  <a:pt x="587871" y="319980"/>
                  <a:pt x="587871" y="319980"/>
                </a:cubicBezTo>
                <a:lnTo>
                  <a:pt x="587871" y="312539"/>
                </a:lnTo>
                <a:close/>
                <a:moveTo>
                  <a:pt x="394395" y="312539"/>
                </a:moveTo>
                <a:lnTo>
                  <a:pt x="416719" y="327422"/>
                </a:lnTo>
                <a:lnTo>
                  <a:pt x="401836" y="327422"/>
                </a:lnTo>
                <a:close/>
                <a:moveTo>
                  <a:pt x="535781" y="305098"/>
                </a:moveTo>
                <a:lnTo>
                  <a:pt x="550664" y="312539"/>
                </a:lnTo>
                <a:cubicBezTo>
                  <a:pt x="550664" y="307578"/>
                  <a:pt x="548184" y="305098"/>
                  <a:pt x="543223" y="305098"/>
                </a:cubicBezTo>
                <a:cubicBezTo>
                  <a:pt x="538262" y="305098"/>
                  <a:pt x="535781" y="305098"/>
                  <a:pt x="535781" y="305098"/>
                </a:cubicBezTo>
                <a:close/>
                <a:moveTo>
                  <a:pt x="1592461" y="297656"/>
                </a:moveTo>
                <a:cubicBezTo>
                  <a:pt x="1592461" y="302617"/>
                  <a:pt x="1589981" y="305098"/>
                  <a:pt x="1585020" y="305098"/>
                </a:cubicBezTo>
                <a:lnTo>
                  <a:pt x="1592461" y="312539"/>
                </a:lnTo>
                <a:cubicBezTo>
                  <a:pt x="1592461" y="312539"/>
                  <a:pt x="1594941" y="312539"/>
                  <a:pt x="1599902" y="312539"/>
                </a:cubicBezTo>
                <a:cubicBezTo>
                  <a:pt x="1604863" y="312539"/>
                  <a:pt x="1607344" y="315019"/>
                  <a:pt x="1607344" y="319980"/>
                </a:cubicBezTo>
                <a:cubicBezTo>
                  <a:pt x="1617266" y="319980"/>
                  <a:pt x="1629668" y="322461"/>
                  <a:pt x="1644551" y="327422"/>
                </a:cubicBezTo>
                <a:cubicBezTo>
                  <a:pt x="1659434" y="332383"/>
                  <a:pt x="1666875" y="334863"/>
                  <a:pt x="1666875" y="334863"/>
                </a:cubicBezTo>
                <a:lnTo>
                  <a:pt x="1674317" y="327422"/>
                </a:lnTo>
                <a:cubicBezTo>
                  <a:pt x="1669356" y="327422"/>
                  <a:pt x="1665635" y="327422"/>
                  <a:pt x="1663155" y="327422"/>
                </a:cubicBezTo>
                <a:cubicBezTo>
                  <a:pt x="1660674" y="327422"/>
                  <a:pt x="1656953" y="327422"/>
                  <a:pt x="1651992" y="327422"/>
                </a:cubicBezTo>
                <a:lnTo>
                  <a:pt x="1644551" y="319980"/>
                </a:lnTo>
                <a:cubicBezTo>
                  <a:pt x="1644551" y="319980"/>
                  <a:pt x="1639590" y="319980"/>
                  <a:pt x="1629668" y="319980"/>
                </a:cubicBezTo>
                <a:cubicBezTo>
                  <a:pt x="1629668" y="319980"/>
                  <a:pt x="1628428" y="318740"/>
                  <a:pt x="1625948" y="316260"/>
                </a:cubicBezTo>
                <a:cubicBezTo>
                  <a:pt x="1623467" y="313779"/>
                  <a:pt x="1619746" y="312539"/>
                  <a:pt x="1614785" y="312539"/>
                </a:cubicBezTo>
                <a:cubicBezTo>
                  <a:pt x="1614785" y="312539"/>
                  <a:pt x="1613545" y="312539"/>
                  <a:pt x="1611065" y="312539"/>
                </a:cubicBezTo>
                <a:cubicBezTo>
                  <a:pt x="1608584" y="312539"/>
                  <a:pt x="1606104" y="310059"/>
                  <a:pt x="1603623" y="305098"/>
                </a:cubicBezTo>
                <a:cubicBezTo>
                  <a:pt x="1601143" y="300137"/>
                  <a:pt x="1597422" y="297656"/>
                  <a:pt x="1592461" y="297656"/>
                </a:cubicBezTo>
                <a:close/>
                <a:moveTo>
                  <a:pt x="1547813" y="297656"/>
                </a:moveTo>
                <a:cubicBezTo>
                  <a:pt x="1542852" y="302617"/>
                  <a:pt x="1542852" y="305098"/>
                  <a:pt x="1547813" y="305098"/>
                </a:cubicBezTo>
                <a:lnTo>
                  <a:pt x="1562695" y="305098"/>
                </a:lnTo>
                <a:cubicBezTo>
                  <a:pt x="1562695" y="300137"/>
                  <a:pt x="1557735" y="297656"/>
                  <a:pt x="1547813" y="297656"/>
                </a:cubicBezTo>
                <a:close/>
                <a:moveTo>
                  <a:pt x="474390" y="286494"/>
                </a:moveTo>
                <a:cubicBezTo>
                  <a:pt x="470669" y="286494"/>
                  <a:pt x="468809" y="287734"/>
                  <a:pt x="468809" y="290215"/>
                </a:cubicBezTo>
                <a:cubicBezTo>
                  <a:pt x="468809" y="295176"/>
                  <a:pt x="470049" y="297656"/>
                  <a:pt x="472529" y="297656"/>
                </a:cubicBezTo>
                <a:cubicBezTo>
                  <a:pt x="475010" y="297656"/>
                  <a:pt x="478731" y="300137"/>
                  <a:pt x="483691" y="305098"/>
                </a:cubicBezTo>
                <a:lnTo>
                  <a:pt x="476250" y="297656"/>
                </a:lnTo>
                <a:lnTo>
                  <a:pt x="483691" y="297656"/>
                </a:lnTo>
                <a:cubicBezTo>
                  <a:pt x="483691" y="302617"/>
                  <a:pt x="486172" y="302617"/>
                  <a:pt x="491133" y="297656"/>
                </a:cubicBezTo>
                <a:cubicBezTo>
                  <a:pt x="496094" y="292695"/>
                  <a:pt x="496094" y="290215"/>
                  <a:pt x="491133" y="290215"/>
                </a:cubicBezTo>
                <a:cubicBezTo>
                  <a:pt x="483691" y="287734"/>
                  <a:pt x="478110" y="286494"/>
                  <a:pt x="474390" y="286494"/>
                </a:cubicBezTo>
                <a:close/>
                <a:moveTo>
                  <a:pt x="267891" y="282773"/>
                </a:moveTo>
                <a:cubicBezTo>
                  <a:pt x="272852" y="287734"/>
                  <a:pt x="276572" y="290215"/>
                  <a:pt x="279053" y="290215"/>
                </a:cubicBezTo>
                <a:cubicBezTo>
                  <a:pt x="281533" y="290215"/>
                  <a:pt x="282774" y="287734"/>
                  <a:pt x="282774" y="282773"/>
                </a:cubicBezTo>
                <a:cubicBezTo>
                  <a:pt x="282774" y="282773"/>
                  <a:pt x="280293" y="282773"/>
                  <a:pt x="275332" y="282773"/>
                </a:cubicBezTo>
                <a:cubicBezTo>
                  <a:pt x="270371" y="282773"/>
                  <a:pt x="267891" y="282773"/>
                  <a:pt x="267891" y="282773"/>
                </a:cubicBezTo>
                <a:close/>
                <a:moveTo>
                  <a:pt x="59531" y="282773"/>
                </a:moveTo>
                <a:cubicBezTo>
                  <a:pt x="59531" y="282773"/>
                  <a:pt x="62012" y="282773"/>
                  <a:pt x="66973" y="282773"/>
                </a:cubicBezTo>
                <a:lnTo>
                  <a:pt x="74414" y="282773"/>
                </a:lnTo>
                <a:lnTo>
                  <a:pt x="66973" y="290215"/>
                </a:lnTo>
                <a:cubicBezTo>
                  <a:pt x="66973" y="290215"/>
                  <a:pt x="65732" y="288974"/>
                  <a:pt x="63252" y="286494"/>
                </a:cubicBezTo>
                <a:cubicBezTo>
                  <a:pt x="60771" y="284014"/>
                  <a:pt x="59531" y="282773"/>
                  <a:pt x="59531" y="282773"/>
                </a:cubicBezTo>
                <a:close/>
                <a:moveTo>
                  <a:pt x="1934766" y="275332"/>
                </a:moveTo>
                <a:lnTo>
                  <a:pt x="1964532" y="282773"/>
                </a:lnTo>
                <a:lnTo>
                  <a:pt x="1949649" y="282773"/>
                </a:lnTo>
                <a:close/>
                <a:moveTo>
                  <a:pt x="66973" y="260449"/>
                </a:moveTo>
                <a:lnTo>
                  <a:pt x="74414" y="260449"/>
                </a:lnTo>
                <a:lnTo>
                  <a:pt x="74414" y="267891"/>
                </a:lnTo>
                <a:cubicBezTo>
                  <a:pt x="69453" y="267891"/>
                  <a:pt x="66973" y="265410"/>
                  <a:pt x="66973" y="260449"/>
                </a:cubicBezTo>
                <a:close/>
                <a:moveTo>
                  <a:pt x="1369219" y="253008"/>
                </a:moveTo>
                <a:cubicBezTo>
                  <a:pt x="1364258" y="253008"/>
                  <a:pt x="1360537" y="254248"/>
                  <a:pt x="1358057" y="256728"/>
                </a:cubicBezTo>
                <a:cubicBezTo>
                  <a:pt x="1355576" y="259209"/>
                  <a:pt x="1354336" y="260449"/>
                  <a:pt x="1354336" y="260449"/>
                </a:cubicBezTo>
                <a:cubicBezTo>
                  <a:pt x="1354336" y="265410"/>
                  <a:pt x="1358057" y="266650"/>
                  <a:pt x="1365498" y="264170"/>
                </a:cubicBezTo>
                <a:cubicBezTo>
                  <a:pt x="1372940" y="261689"/>
                  <a:pt x="1379141" y="262930"/>
                  <a:pt x="1384102" y="267891"/>
                </a:cubicBezTo>
                <a:cubicBezTo>
                  <a:pt x="1389063" y="272852"/>
                  <a:pt x="1392783" y="274092"/>
                  <a:pt x="1395264" y="271611"/>
                </a:cubicBezTo>
                <a:cubicBezTo>
                  <a:pt x="1397744" y="269131"/>
                  <a:pt x="1398984" y="267891"/>
                  <a:pt x="1398984" y="267891"/>
                </a:cubicBezTo>
                <a:cubicBezTo>
                  <a:pt x="1398984" y="257969"/>
                  <a:pt x="1389063" y="253008"/>
                  <a:pt x="1369219" y="253008"/>
                </a:cubicBezTo>
                <a:close/>
                <a:moveTo>
                  <a:pt x="126504" y="253008"/>
                </a:moveTo>
                <a:cubicBezTo>
                  <a:pt x="131465" y="257969"/>
                  <a:pt x="136426" y="260449"/>
                  <a:pt x="141387" y="260449"/>
                </a:cubicBezTo>
                <a:cubicBezTo>
                  <a:pt x="146348" y="260449"/>
                  <a:pt x="148828" y="261689"/>
                  <a:pt x="148828" y="264170"/>
                </a:cubicBezTo>
                <a:cubicBezTo>
                  <a:pt x="148828" y="266650"/>
                  <a:pt x="141387" y="267891"/>
                  <a:pt x="126504" y="267891"/>
                </a:cubicBezTo>
                <a:cubicBezTo>
                  <a:pt x="121543" y="267891"/>
                  <a:pt x="119063" y="265410"/>
                  <a:pt x="119063" y="260449"/>
                </a:cubicBezTo>
                <a:close/>
                <a:moveTo>
                  <a:pt x="204639" y="248357"/>
                </a:moveTo>
                <a:cubicBezTo>
                  <a:pt x="202158" y="248977"/>
                  <a:pt x="200918" y="250527"/>
                  <a:pt x="200918" y="253008"/>
                </a:cubicBezTo>
                <a:cubicBezTo>
                  <a:pt x="200918" y="257969"/>
                  <a:pt x="205879" y="260449"/>
                  <a:pt x="215801" y="260449"/>
                </a:cubicBezTo>
                <a:cubicBezTo>
                  <a:pt x="220762" y="260449"/>
                  <a:pt x="225723" y="262930"/>
                  <a:pt x="230684" y="267891"/>
                </a:cubicBezTo>
                <a:lnTo>
                  <a:pt x="238125" y="260449"/>
                </a:lnTo>
                <a:cubicBezTo>
                  <a:pt x="233164" y="255488"/>
                  <a:pt x="225723" y="251767"/>
                  <a:pt x="215801" y="249287"/>
                </a:cubicBezTo>
                <a:cubicBezTo>
                  <a:pt x="210840" y="248047"/>
                  <a:pt x="207119" y="247737"/>
                  <a:pt x="204639" y="248357"/>
                </a:cubicBezTo>
                <a:close/>
                <a:moveTo>
                  <a:pt x="1332012" y="245566"/>
                </a:moveTo>
                <a:cubicBezTo>
                  <a:pt x="1332012" y="245566"/>
                  <a:pt x="1333252" y="246807"/>
                  <a:pt x="1335733" y="249287"/>
                </a:cubicBezTo>
                <a:cubicBezTo>
                  <a:pt x="1338213" y="251767"/>
                  <a:pt x="1339453" y="253008"/>
                  <a:pt x="1339453" y="253008"/>
                </a:cubicBezTo>
                <a:lnTo>
                  <a:pt x="1339453" y="245566"/>
                </a:lnTo>
                <a:close/>
                <a:moveTo>
                  <a:pt x="267891" y="245566"/>
                </a:moveTo>
                <a:lnTo>
                  <a:pt x="260449" y="253008"/>
                </a:lnTo>
                <a:cubicBezTo>
                  <a:pt x="265410" y="253008"/>
                  <a:pt x="267891" y="253008"/>
                  <a:pt x="267891" y="253008"/>
                </a:cubicBezTo>
                <a:cubicBezTo>
                  <a:pt x="267891" y="253008"/>
                  <a:pt x="270371" y="253008"/>
                  <a:pt x="275332" y="253008"/>
                </a:cubicBezTo>
                <a:close/>
                <a:moveTo>
                  <a:pt x="44648" y="245566"/>
                </a:moveTo>
                <a:cubicBezTo>
                  <a:pt x="54570" y="245566"/>
                  <a:pt x="59531" y="248047"/>
                  <a:pt x="59531" y="253008"/>
                </a:cubicBezTo>
                <a:lnTo>
                  <a:pt x="37207" y="253008"/>
                </a:lnTo>
                <a:cubicBezTo>
                  <a:pt x="37207" y="248047"/>
                  <a:pt x="39687" y="245566"/>
                  <a:pt x="44648" y="245566"/>
                </a:cubicBezTo>
                <a:close/>
                <a:moveTo>
                  <a:pt x="1696641" y="238125"/>
                </a:moveTo>
                <a:cubicBezTo>
                  <a:pt x="1701602" y="238125"/>
                  <a:pt x="1704082" y="238125"/>
                  <a:pt x="1704082" y="238125"/>
                </a:cubicBezTo>
                <a:lnTo>
                  <a:pt x="1704082" y="245566"/>
                </a:lnTo>
                <a:close/>
                <a:moveTo>
                  <a:pt x="234404" y="238125"/>
                </a:moveTo>
                <a:cubicBezTo>
                  <a:pt x="231924" y="238125"/>
                  <a:pt x="233164" y="240605"/>
                  <a:pt x="238125" y="245566"/>
                </a:cubicBezTo>
                <a:lnTo>
                  <a:pt x="245566" y="238125"/>
                </a:lnTo>
                <a:cubicBezTo>
                  <a:pt x="240606" y="238125"/>
                  <a:pt x="236885" y="238125"/>
                  <a:pt x="234404" y="238125"/>
                </a:cubicBezTo>
                <a:close/>
                <a:moveTo>
                  <a:pt x="1317129" y="230684"/>
                </a:moveTo>
                <a:cubicBezTo>
                  <a:pt x="1322090" y="235645"/>
                  <a:pt x="1324571" y="238125"/>
                  <a:pt x="1324571" y="238125"/>
                </a:cubicBezTo>
                <a:cubicBezTo>
                  <a:pt x="1324571" y="238125"/>
                  <a:pt x="1324571" y="235645"/>
                  <a:pt x="1324571" y="230684"/>
                </a:cubicBezTo>
                <a:close/>
                <a:moveTo>
                  <a:pt x="66973" y="230684"/>
                </a:moveTo>
                <a:lnTo>
                  <a:pt x="74414" y="253008"/>
                </a:lnTo>
                <a:cubicBezTo>
                  <a:pt x="69453" y="253008"/>
                  <a:pt x="66973" y="250527"/>
                  <a:pt x="66973" y="245566"/>
                </a:cubicBezTo>
                <a:close/>
                <a:moveTo>
                  <a:pt x="1242715" y="215801"/>
                </a:moveTo>
                <a:lnTo>
                  <a:pt x="1257598" y="223242"/>
                </a:lnTo>
                <a:cubicBezTo>
                  <a:pt x="1257598" y="218281"/>
                  <a:pt x="1255118" y="215801"/>
                  <a:pt x="1250156" y="215801"/>
                </a:cubicBezTo>
                <a:close/>
                <a:moveTo>
                  <a:pt x="111621" y="215801"/>
                </a:moveTo>
                <a:lnTo>
                  <a:pt x="119063" y="215801"/>
                </a:lnTo>
                <a:lnTo>
                  <a:pt x="119063" y="223242"/>
                </a:lnTo>
                <a:cubicBezTo>
                  <a:pt x="114102" y="223242"/>
                  <a:pt x="111621" y="220762"/>
                  <a:pt x="111621" y="215801"/>
                </a:cubicBezTo>
                <a:close/>
                <a:moveTo>
                  <a:pt x="186035" y="208359"/>
                </a:moveTo>
                <a:cubicBezTo>
                  <a:pt x="186035" y="213320"/>
                  <a:pt x="186035" y="215801"/>
                  <a:pt x="186035" y="215801"/>
                </a:cubicBezTo>
                <a:cubicBezTo>
                  <a:pt x="186035" y="215801"/>
                  <a:pt x="188516" y="215801"/>
                  <a:pt x="193477" y="215801"/>
                </a:cubicBezTo>
                <a:lnTo>
                  <a:pt x="200918" y="223242"/>
                </a:lnTo>
                <a:lnTo>
                  <a:pt x="211222" y="228394"/>
                </a:lnTo>
                <a:lnTo>
                  <a:pt x="212080" y="223242"/>
                </a:lnTo>
                <a:cubicBezTo>
                  <a:pt x="214561" y="218281"/>
                  <a:pt x="213321" y="215801"/>
                  <a:pt x="208359" y="215801"/>
                </a:cubicBezTo>
                <a:cubicBezTo>
                  <a:pt x="203399" y="215801"/>
                  <a:pt x="200918" y="214560"/>
                  <a:pt x="200918" y="212080"/>
                </a:cubicBezTo>
                <a:cubicBezTo>
                  <a:pt x="200918" y="209599"/>
                  <a:pt x="198438" y="208359"/>
                  <a:pt x="193477" y="208359"/>
                </a:cubicBezTo>
                <a:cubicBezTo>
                  <a:pt x="188516" y="208359"/>
                  <a:pt x="186035" y="208359"/>
                  <a:pt x="186035" y="208359"/>
                </a:cubicBezTo>
                <a:close/>
                <a:moveTo>
                  <a:pt x="163711" y="200918"/>
                </a:moveTo>
                <a:cubicBezTo>
                  <a:pt x="163711" y="205879"/>
                  <a:pt x="163711" y="208359"/>
                  <a:pt x="163711" y="208359"/>
                </a:cubicBezTo>
                <a:lnTo>
                  <a:pt x="171152" y="208359"/>
                </a:lnTo>
                <a:cubicBezTo>
                  <a:pt x="171152" y="203398"/>
                  <a:pt x="168672" y="200918"/>
                  <a:pt x="163711" y="200918"/>
                </a:cubicBezTo>
                <a:close/>
                <a:moveTo>
                  <a:pt x="111621" y="200918"/>
                </a:moveTo>
                <a:cubicBezTo>
                  <a:pt x="106660" y="200918"/>
                  <a:pt x="102939" y="203398"/>
                  <a:pt x="100459" y="208359"/>
                </a:cubicBezTo>
                <a:cubicBezTo>
                  <a:pt x="97979" y="213320"/>
                  <a:pt x="94258" y="213320"/>
                  <a:pt x="89297" y="208359"/>
                </a:cubicBezTo>
                <a:lnTo>
                  <a:pt x="81855" y="215801"/>
                </a:lnTo>
                <a:cubicBezTo>
                  <a:pt x="91778" y="220762"/>
                  <a:pt x="111621" y="225722"/>
                  <a:pt x="141387" y="230684"/>
                </a:cubicBezTo>
                <a:cubicBezTo>
                  <a:pt x="156270" y="230684"/>
                  <a:pt x="163711" y="231924"/>
                  <a:pt x="163711" y="234404"/>
                </a:cubicBezTo>
                <a:cubicBezTo>
                  <a:pt x="163711" y="236885"/>
                  <a:pt x="166191" y="238125"/>
                  <a:pt x="171152" y="238125"/>
                </a:cubicBezTo>
                <a:cubicBezTo>
                  <a:pt x="176113" y="238125"/>
                  <a:pt x="178594" y="238125"/>
                  <a:pt x="178594" y="238125"/>
                </a:cubicBezTo>
                <a:lnTo>
                  <a:pt x="186035" y="230684"/>
                </a:lnTo>
                <a:cubicBezTo>
                  <a:pt x="181074" y="230684"/>
                  <a:pt x="178594" y="226963"/>
                  <a:pt x="178594" y="219521"/>
                </a:cubicBezTo>
                <a:cubicBezTo>
                  <a:pt x="178594" y="212080"/>
                  <a:pt x="178594" y="208359"/>
                  <a:pt x="178594" y="208359"/>
                </a:cubicBezTo>
                <a:lnTo>
                  <a:pt x="171152" y="215801"/>
                </a:lnTo>
                <a:cubicBezTo>
                  <a:pt x="166191" y="215801"/>
                  <a:pt x="163711" y="218281"/>
                  <a:pt x="163711" y="223242"/>
                </a:cubicBezTo>
                <a:lnTo>
                  <a:pt x="156270" y="223242"/>
                </a:lnTo>
                <a:lnTo>
                  <a:pt x="148828" y="215801"/>
                </a:lnTo>
                <a:lnTo>
                  <a:pt x="126504" y="208359"/>
                </a:lnTo>
                <a:cubicBezTo>
                  <a:pt x="126504" y="208359"/>
                  <a:pt x="124023" y="208359"/>
                  <a:pt x="119063" y="208359"/>
                </a:cubicBezTo>
                <a:cubicBezTo>
                  <a:pt x="114102" y="208359"/>
                  <a:pt x="111621" y="205879"/>
                  <a:pt x="111621" y="200918"/>
                </a:cubicBezTo>
                <a:close/>
                <a:moveTo>
                  <a:pt x="148828" y="193476"/>
                </a:moveTo>
                <a:lnTo>
                  <a:pt x="156270" y="200918"/>
                </a:lnTo>
                <a:lnTo>
                  <a:pt x="156270" y="193476"/>
                </a:lnTo>
                <a:cubicBezTo>
                  <a:pt x="156270" y="193476"/>
                  <a:pt x="153789" y="193476"/>
                  <a:pt x="148828" y="193476"/>
                </a:cubicBezTo>
                <a:close/>
                <a:moveTo>
                  <a:pt x="1332012" y="178594"/>
                </a:moveTo>
                <a:cubicBezTo>
                  <a:pt x="1336973" y="178594"/>
                  <a:pt x="1339453" y="178594"/>
                  <a:pt x="1339453" y="178594"/>
                </a:cubicBezTo>
                <a:lnTo>
                  <a:pt x="1339453" y="186035"/>
                </a:lnTo>
                <a:cubicBezTo>
                  <a:pt x="1334492" y="186035"/>
                  <a:pt x="1332012" y="183555"/>
                  <a:pt x="1332012" y="178594"/>
                </a:cubicBezTo>
                <a:close/>
                <a:moveTo>
                  <a:pt x="111621" y="171152"/>
                </a:moveTo>
                <a:lnTo>
                  <a:pt x="119063" y="193476"/>
                </a:lnTo>
                <a:cubicBezTo>
                  <a:pt x="124023" y="193476"/>
                  <a:pt x="128985" y="190996"/>
                  <a:pt x="133945" y="186035"/>
                </a:cubicBezTo>
                <a:lnTo>
                  <a:pt x="126504" y="178594"/>
                </a:lnTo>
                <a:cubicBezTo>
                  <a:pt x="121543" y="173633"/>
                  <a:pt x="116582" y="171152"/>
                  <a:pt x="111621" y="171152"/>
                </a:cubicBezTo>
                <a:close/>
                <a:moveTo>
                  <a:pt x="74414" y="171152"/>
                </a:moveTo>
                <a:cubicBezTo>
                  <a:pt x="74414" y="171152"/>
                  <a:pt x="81855" y="173633"/>
                  <a:pt x="96738" y="178594"/>
                </a:cubicBezTo>
                <a:cubicBezTo>
                  <a:pt x="96738" y="178594"/>
                  <a:pt x="94258" y="176113"/>
                  <a:pt x="89297" y="171152"/>
                </a:cubicBezTo>
                <a:close/>
                <a:moveTo>
                  <a:pt x="1294805" y="163711"/>
                </a:moveTo>
                <a:lnTo>
                  <a:pt x="1302246" y="163711"/>
                </a:lnTo>
                <a:cubicBezTo>
                  <a:pt x="1302246" y="168672"/>
                  <a:pt x="1302246" y="171152"/>
                  <a:pt x="1302246" y="171152"/>
                </a:cubicBezTo>
                <a:cubicBezTo>
                  <a:pt x="1302246" y="171152"/>
                  <a:pt x="1301006" y="171152"/>
                  <a:pt x="1298525" y="171152"/>
                </a:cubicBezTo>
                <a:cubicBezTo>
                  <a:pt x="1296045" y="171152"/>
                  <a:pt x="1294805" y="168672"/>
                  <a:pt x="1294805" y="163711"/>
                </a:cubicBezTo>
                <a:close/>
                <a:moveTo>
                  <a:pt x="1279922" y="156269"/>
                </a:moveTo>
                <a:lnTo>
                  <a:pt x="1279922" y="163711"/>
                </a:lnTo>
                <a:lnTo>
                  <a:pt x="1272481" y="163711"/>
                </a:lnTo>
                <a:close/>
                <a:moveTo>
                  <a:pt x="1257598" y="148828"/>
                </a:moveTo>
                <a:cubicBezTo>
                  <a:pt x="1267520" y="148828"/>
                  <a:pt x="1272481" y="153789"/>
                  <a:pt x="1272481" y="163711"/>
                </a:cubicBezTo>
                <a:cubicBezTo>
                  <a:pt x="1272481" y="163711"/>
                  <a:pt x="1267520" y="163711"/>
                  <a:pt x="1257598" y="163711"/>
                </a:cubicBezTo>
                <a:cubicBezTo>
                  <a:pt x="1257598" y="158750"/>
                  <a:pt x="1257598" y="156269"/>
                  <a:pt x="1257598" y="156269"/>
                </a:cubicBezTo>
                <a:cubicBezTo>
                  <a:pt x="1257598" y="151308"/>
                  <a:pt x="1257598" y="148828"/>
                  <a:pt x="1257598" y="148828"/>
                </a:cubicBezTo>
                <a:close/>
                <a:moveTo>
                  <a:pt x="7441" y="148828"/>
                </a:moveTo>
                <a:lnTo>
                  <a:pt x="14883" y="148828"/>
                </a:lnTo>
                <a:lnTo>
                  <a:pt x="14883" y="156269"/>
                </a:lnTo>
                <a:cubicBezTo>
                  <a:pt x="9922" y="156269"/>
                  <a:pt x="7441" y="153789"/>
                  <a:pt x="7441" y="148828"/>
                </a:cubicBezTo>
                <a:close/>
                <a:moveTo>
                  <a:pt x="62322" y="146502"/>
                </a:moveTo>
                <a:cubicBezTo>
                  <a:pt x="60461" y="146812"/>
                  <a:pt x="59531" y="147588"/>
                  <a:pt x="59531" y="148828"/>
                </a:cubicBezTo>
                <a:cubicBezTo>
                  <a:pt x="59531" y="148828"/>
                  <a:pt x="62012" y="150068"/>
                  <a:pt x="66973" y="152549"/>
                </a:cubicBezTo>
                <a:cubicBezTo>
                  <a:pt x="71934" y="155029"/>
                  <a:pt x="76894" y="156269"/>
                  <a:pt x="81855" y="156269"/>
                </a:cubicBezTo>
                <a:cubicBezTo>
                  <a:pt x="86817" y="156269"/>
                  <a:pt x="89297" y="156269"/>
                  <a:pt x="89297" y="156269"/>
                </a:cubicBezTo>
                <a:cubicBezTo>
                  <a:pt x="91778" y="156269"/>
                  <a:pt x="94878" y="156269"/>
                  <a:pt x="98599" y="156269"/>
                </a:cubicBezTo>
                <a:lnTo>
                  <a:pt x="104180" y="156269"/>
                </a:lnTo>
                <a:cubicBezTo>
                  <a:pt x="81855" y="148828"/>
                  <a:pt x="67903" y="145572"/>
                  <a:pt x="62322" y="146502"/>
                </a:cubicBezTo>
                <a:close/>
                <a:moveTo>
                  <a:pt x="98599" y="137666"/>
                </a:moveTo>
                <a:cubicBezTo>
                  <a:pt x="97358" y="137666"/>
                  <a:pt x="96738" y="138906"/>
                  <a:pt x="96738" y="141387"/>
                </a:cubicBezTo>
                <a:lnTo>
                  <a:pt x="104180" y="141387"/>
                </a:lnTo>
                <a:cubicBezTo>
                  <a:pt x="101699" y="138906"/>
                  <a:pt x="99839" y="137666"/>
                  <a:pt x="98599" y="137666"/>
                </a:cubicBezTo>
                <a:close/>
                <a:moveTo>
                  <a:pt x="1447354" y="133945"/>
                </a:moveTo>
                <a:cubicBezTo>
                  <a:pt x="1449834" y="133945"/>
                  <a:pt x="1451074" y="135186"/>
                  <a:pt x="1451074" y="137666"/>
                </a:cubicBezTo>
                <a:cubicBezTo>
                  <a:pt x="1451074" y="140146"/>
                  <a:pt x="1448594" y="141387"/>
                  <a:pt x="1443633" y="141387"/>
                </a:cubicBezTo>
                <a:cubicBezTo>
                  <a:pt x="1443633" y="136425"/>
                  <a:pt x="1444873" y="133945"/>
                  <a:pt x="1447354" y="133945"/>
                </a:cubicBezTo>
                <a:close/>
                <a:moveTo>
                  <a:pt x="506016" y="133945"/>
                </a:moveTo>
                <a:cubicBezTo>
                  <a:pt x="506016" y="133945"/>
                  <a:pt x="508496" y="133945"/>
                  <a:pt x="513457" y="133945"/>
                </a:cubicBezTo>
                <a:cubicBezTo>
                  <a:pt x="513457" y="138906"/>
                  <a:pt x="513457" y="141387"/>
                  <a:pt x="513457" y="141387"/>
                </a:cubicBezTo>
                <a:cubicBezTo>
                  <a:pt x="508496" y="141387"/>
                  <a:pt x="506016" y="141387"/>
                  <a:pt x="506016" y="141387"/>
                </a:cubicBezTo>
                <a:cubicBezTo>
                  <a:pt x="506016" y="141387"/>
                  <a:pt x="506016" y="138906"/>
                  <a:pt x="506016" y="133945"/>
                </a:cubicBezTo>
                <a:close/>
                <a:moveTo>
                  <a:pt x="141387" y="133945"/>
                </a:moveTo>
                <a:lnTo>
                  <a:pt x="141387" y="141387"/>
                </a:lnTo>
                <a:lnTo>
                  <a:pt x="148828" y="141387"/>
                </a:lnTo>
                <a:lnTo>
                  <a:pt x="156270" y="141387"/>
                </a:lnTo>
                <a:cubicBezTo>
                  <a:pt x="151309" y="136425"/>
                  <a:pt x="147588" y="133945"/>
                  <a:pt x="145107" y="133945"/>
                </a:cubicBezTo>
                <a:cubicBezTo>
                  <a:pt x="142627" y="133945"/>
                  <a:pt x="141387" y="133945"/>
                  <a:pt x="141387" y="133945"/>
                </a:cubicBezTo>
                <a:close/>
                <a:moveTo>
                  <a:pt x="461367" y="126504"/>
                </a:moveTo>
                <a:lnTo>
                  <a:pt x="498574" y="141387"/>
                </a:lnTo>
                <a:cubicBezTo>
                  <a:pt x="498574" y="141387"/>
                  <a:pt x="497334" y="141387"/>
                  <a:pt x="494853" y="141387"/>
                </a:cubicBezTo>
                <a:cubicBezTo>
                  <a:pt x="492373" y="141387"/>
                  <a:pt x="488652" y="141387"/>
                  <a:pt x="483691" y="141387"/>
                </a:cubicBezTo>
                <a:cubicBezTo>
                  <a:pt x="473769" y="136425"/>
                  <a:pt x="466328" y="131465"/>
                  <a:pt x="461367" y="126504"/>
                </a:cubicBezTo>
                <a:close/>
                <a:moveTo>
                  <a:pt x="214871" y="114411"/>
                </a:moveTo>
                <a:cubicBezTo>
                  <a:pt x="216731" y="113792"/>
                  <a:pt x="218281" y="114102"/>
                  <a:pt x="219522" y="115342"/>
                </a:cubicBezTo>
                <a:cubicBezTo>
                  <a:pt x="222002" y="117822"/>
                  <a:pt x="223242" y="120303"/>
                  <a:pt x="223242" y="122783"/>
                </a:cubicBezTo>
                <a:cubicBezTo>
                  <a:pt x="223242" y="125263"/>
                  <a:pt x="225723" y="126504"/>
                  <a:pt x="230684" y="126504"/>
                </a:cubicBezTo>
                <a:lnTo>
                  <a:pt x="215801" y="126504"/>
                </a:lnTo>
                <a:cubicBezTo>
                  <a:pt x="215801" y="126504"/>
                  <a:pt x="213321" y="126504"/>
                  <a:pt x="208359" y="126504"/>
                </a:cubicBezTo>
                <a:cubicBezTo>
                  <a:pt x="203399" y="126504"/>
                  <a:pt x="200918" y="126504"/>
                  <a:pt x="200918" y="126504"/>
                </a:cubicBezTo>
                <a:cubicBezTo>
                  <a:pt x="195957" y="126504"/>
                  <a:pt x="193477" y="126504"/>
                  <a:pt x="193477" y="126504"/>
                </a:cubicBezTo>
                <a:lnTo>
                  <a:pt x="208359" y="119062"/>
                </a:lnTo>
                <a:cubicBezTo>
                  <a:pt x="210840" y="116582"/>
                  <a:pt x="213010" y="115032"/>
                  <a:pt x="214871" y="114411"/>
                </a:cubicBezTo>
                <a:close/>
                <a:moveTo>
                  <a:pt x="744141" y="104179"/>
                </a:moveTo>
                <a:lnTo>
                  <a:pt x="744141" y="111621"/>
                </a:lnTo>
                <a:lnTo>
                  <a:pt x="751582" y="111621"/>
                </a:lnTo>
                <a:cubicBezTo>
                  <a:pt x="751582" y="106660"/>
                  <a:pt x="749102" y="104179"/>
                  <a:pt x="744141" y="104179"/>
                </a:cubicBezTo>
                <a:close/>
                <a:moveTo>
                  <a:pt x="1198067" y="96738"/>
                </a:moveTo>
                <a:cubicBezTo>
                  <a:pt x="1198067" y="96738"/>
                  <a:pt x="1200547" y="96738"/>
                  <a:pt x="1205508" y="96738"/>
                </a:cubicBezTo>
                <a:cubicBezTo>
                  <a:pt x="1205508" y="101699"/>
                  <a:pt x="1203028" y="104179"/>
                  <a:pt x="1198067" y="104179"/>
                </a:cubicBezTo>
                <a:cubicBezTo>
                  <a:pt x="1198067" y="99218"/>
                  <a:pt x="1198067" y="96738"/>
                  <a:pt x="1198067" y="96738"/>
                </a:cubicBezTo>
                <a:close/>
                <a:moveTo>
                  <a:pt x="1086446" y="96738"/>
                </a:moveTo>
                <a:lnTo>
                  <a:pt x="1079004" y="104179"/>
                </a:lnTo>
                <a:cubicBezTo>
                  <a:pt x="1083965" y="109141"/>
                  <a:pt x="1086446" y="111621"/>
                  <a:pt x="1086446" y="111621"/>
                </a:cubicBezTo>
                <a:cubicBezTo>
                  <a:pt x="1091407" y="111621"/>
                  <a:pt x="1093887" y="109141"/>
                  <a:pt x="1093887" y="104179"/>
                </a:cubicBezTo>
                <a:cubicBezTo>
                  <a:pt x="1093887" y="104179"/>
                  <a:pt x="1092647" y="104179"/>
                  <a:pt x="1090166" y="104179"/>
                </a:cubicBezTo>
                <a:cubicBezTo>
                  <a:pt x="1087686" y="104179"/>
                  <a:pt x="1086446" y="101699"/>
                  <a:pt x="1086446" y="96738"/>
                </a:cubicBezTo>
                <a:close/>
                <a:moveTo>
                  <a:pt x="1220391" y="89297"/>
                </a:moveTo>
                <a:lnTo>
                  <a:pt x="1257598" y="96738"/>
                </a:lnTo>
                <a:cubicBezTo>
                  <a:pt x="1262559" y="101699"/>
                  <a:pt x="1265039" y="104179"/>
                  <a:pt x="1265039" y="104179"/>
                </a:cubicBezTo>
                <a:lnTo>
                  <a:pt x="1272481" y="111621"/>
                </a:lnTo>
                <a:lnTo>
                  <a:pt x="1279922" y="119062"/>
                </a:lnTo>
                <a:lnTo>
                  <a:pt x="1272481" y="119062"/>
                </a:lnTo>
                <a:lnTo>
                  <a:pt x="1279922" y="126504"/>
                </a:lnTo>
                <a:lnTo>
                  <a:pt x="1279922" y="141387"/>
                </a:lnTo>
                <a:cubicBezTo>
                  <a:pt x="1279922" y="141387"/>
                  <a:pt x="1282402" y="141387"/>
                  <a:pt x="1287363" y="141387"/>
                </a:cubicBezTo>
                <a:cubicBezTo>
                  <a:pt x="1292325" y="146348"/>
                  <a:pt x="1294805" y="151308"/>
                  <a:pt x="1294805" y="156269"/>
                </a:cubicBezTo>
                <a:cubicBezTo>
                  <a:pt x="1289844" y="161230"/>
                  <a:pt x="1284883" y="161230"/>
                  <a:pt x="1279922" y="156269"/>
                </a:cubicBezTo>
                <a:lnTo>
                  <a:pt x="1272481" y="148828"/>
                </a:lnTo>
                <a:cubicBezTo>
                  <a:pt x="1272481" y="148828"/>
                  <a:pt x="1272481" y="146348"/>
                  <a:pt x="1272481" y="141387"/>
                </a:cubicBezTo>
                <a:cubicBezTo>
                  <a:pt x="1272481" y="136425"/>
                  <a:pt x="1270000" y="133945"/>
                  <a:pt x="1265039" y="133945"/>
                </a:cubicBezTo>
                <a:cubicBezTo>
                  <a:pt x="1265039" y="128984"/>
                  <a:pt x="1262559" y="126504"/>
                  <a:pt x="1257598" y="126504"/>
                </a:cubicBezTo>
                <a:lnTo>
                  <a:pt x="1250156" y="126504"/>
                </a:lnTo>
                <a:lnTo>
                  <a:pt x="1242715" y="126504"/>
                </a:lnTo>
                <a:cubicBezTo>
                  <a:pt x="1242715" y="126504"/>
                  <a:pt x="1242715" y="124024"/>
                  <a:pt x="1242715" y="119062"/>
                </a:cubicBezTo>
                <a:cubicBezTo>
                  <a:pt x="1237754" y="119062"/>
                  <a:pt x="1232793" y="116582"/>
                  <a:pt x="1227832" y="111621"/>
                </a:cubicBezTo>
                <a:lnTo>
                  <a:pt x="1242715" y="111621"/>
                </a:lnTo>
                <a:lnTo>
                  <a:pt x="1250156" y="111621"/>
                </a:lnTo>
                <a:cubicBezTo>
                  <a:pt x="1250156" y="111621"/>
                  <a:pt x="1252637" y="111621"/>
                  <a:pt x="1257598" y="111621"/>
                </a:cubicBezTo>
                <a:cubicBezTo>
                  <a:pt x="1257598" y="106660"/>
                  <a:pt x="1255118" y="104179"/>
                  <a:pt x="1250156" y="104179"/>
                </a:cubicBezTo>
                <a:close/>
                <a:moveTo>
                  <a:pt x="1198067" y="81855"/>
                </a:moveTo>
                <a:lnTo>
                  <a:pt x="1205508" y="81855"/>
                </a:lnTo>
                <a:cubicBezTo>
                  <a:pt x="1205508" y="86817"/>
                  <a:pt x="1205508" y="89297"/>
                  <a:pt x="1205508" y="89297"/>
                </a:cubicBezTo>
                <a:cubicBezTo>
                  <a:pt x="1205508" y="84335"/>
                  <a:pt x="1203028" y="81855"/>
                  <a:pt x="1198067" y="81855"/>
                </a:cubicBezTo>
                <a:close/>
                <a:moveTo>
                  <a:pt x="498574" y="81855"/>
                </a:moveTo>
                <a:lnTo>
                  <a:pt x="506016" y="81855"/>
                </a:lnTo>
                <a:lnTo>
                  <a:pt x="513457" y="81855"/>
                </a:lnTo>
                <a:cubicBezTo>
                  <a:pt x="513457" y="86817"/>
                  <a:pt x="510977" y="89297"/>
                  <a:pt x="506016" y="89297"/>
                </a:cubicBezTo>
                <a:cubicBezTo>
                  <a:pt x="501055" y="89297"/>
                  <a:pt x="498574" y="86817"/>
                  <a:pt x="498574" y="81855"/>
                </a:cubicBezTo>
                <a:close/>
                <a:moveTo>
                  <a:pt x="1376660" y="59531"/>
                </a:moveTo>
                <a:cubicBezTo>
                  <a:pt x="1376660" y="59531"/>
                  <a:pt x="1379141" y="62011"/>
                  <a:pt x="1384102" y="66972"/>
                </a:cubicBezTo>
                <a:lnTo>
                  <a:pt x="1384102" y="74414"/>
                </a:lnTo>
                <a:cubicBezTo>
                  <a:pt x="1379141" y="74414"/>
                  <a:pt x="1376660" y="71934"/>
                  <a:pt x="1376660" y="66972"/>
                </a:cubicBezTo>
                <a:close/>
                <a:moveTo>
                  <a:pt x="1160860" y="44648"/>
                </a:moveTo>
                <a:lnTo>
                  <a:pt x="1168301" y="52090"/>
                </a:lnTo>
                <a:cubicBezTo>
                  <a:pt x="1163340" y="52090"/>
                  <a:pt x="1160860" y="52090"/>
                  <a:pt x="1160860" y="52090"/>
                </a:cubicBezTo>
                <a:cubicBezTo>
                  <a:pt x="1160860" y="52090"/>
                  <a:pt x="1158379" y="52090"/>
                  <a:pt x="1153418" y="52090"/>
                </a:cubicBezTo>
                <a:cubicBezTo>
                  <a:pt x="1153418" y="47128"/>
                  <a:pt x="1155898" y="44648"/>
                  <a:pt x="1160860" y="44648"/>
                </a:cubicBezTo>
                <a:close/>
                <a:moveTo>
                  <a:pt x="690190" y="40928"/>
                </a:moveTo>
                <a:cubicBezTo>
                  <a:pt x="691431" y="40928"/>
                  <a:pt x="692051" y="42168"/>
                  <a:pt x="692051" y="44648"/>
                </a:cubicBezTo>
                <a:lnTo>
                  <a:pt x="699492" y="59531"/>
                </a:lnTo>
                <a:cubicBezTo>
                  <a:pt x="699492" y="59531"/>
                  <a:pt x="699492" y="62011"/>
                  <a:pt x="699492" y="66972"/>
                </a:cubicBezTo>
                <a:cubicBezTo>
                  <a:pt x="694531" y="66972"/>
                  <a:pt x="689570" y="64492"/>
                  <a:pt x="684610" y="59531"/>
                </a:cubicBezTo>
                <a:lnTo>
                  <a:pt x="684610" y="44648"/>
                </a:lnTo>
                <a:cubicBezTo>
                  <a:pt x="687090" y="42168"/>
                  <a:pt x="688950" y="40928"/>
                  <a:pt x="690190" y="40928"/>
                </a:cubicBezTo>
                <a:close/>
                <a:moveTo>
                  <a:pt x="706934" y="37207"/>
                </a:moveTo>
                <a:cubicBezTo>
                  <a:pt x="706934" y="37207"/>
                  <a:pt x="709414" y="37207"/>
                  <a:pt x="714375" y="37207"/>
                </a:cubicBezTo>
                <a:lnTo>
                  <a:pt x="736699" y="44648"/>
                </a:lnTo>
                <a:lnTo>
                  <a:pt x="766465" y="59531"/>
                </a:lnTo>
                <a:cubicBezTo>
                  <a:pt x="771426" y="59531"/>
                  <a:pt x="775147" y="59531"/>
                  <a:pt x="777627" y="59531"/>
                </a:cubicBezTo>
                <a:cubicBezTo>
                  <a:pt x="780108" y="59531"/>
                  <a:pt x="778867" y="57051"/>
                  <a:pt x="773906" y="52090"/>
                </a:cubicBezTo>
                <a:lnTo>
                  <a:pt x="781348" y="52090"/>
                </a:lnTo>
                <a:lnTo>
                  <a:pt x="788789" y="52090"/>
                </a:lnTo>
                <a:lnTo>
                  <a:pt x="796231" y="52090"/>
                </a:lnTo>
                <a:cubicBezTo>
                  <a:pt x="806152" y="57051"/>
                  <a:pt x="813594" y="59531"/>
                  <a:pt x="818555" y="59531"/>
                </a:cubicBezTo>
                <a:cubicBezTo>
                  <a:pt x="823516" y="59531"/>
                  <a:pt x="828477" y="59531"/>
                  <a:pt x="833437" y="59531"/>
                </a:cubicBezTo>
                <a:cubicBezTo>
                  <a:pt x="838399" y="59531"/>
                  <a:pt x="840879" y="59531"/>
                  <a:pt x="840879" y="59531"/>
                </a:cubicBezTo>
                <a:cubicBezTo>
                  <a:pt x="845840" y="64492"/>
                  <a:pt x="852041" y="66972"/>
                  <a:pt x="859483" y="66972"/>
                </a:cubicBezTo>
                <a:cubicBezTo>
                  <a:pt x="866924" y="66972"/>
                  <a:pt x="873125" y="69453"/>
                  <a:pt x="878086" y="74414"/>
                </a:cubicBezTo>
                <a:cubicBezTo>
                  <a:pt x="883047" y="74414"/>
                  <a:pt x="886768" y="75654"/>
                  <a:pt x="889248" y="78135"/>
                </a:cubicBezTo>
                <a:cubicBezTo>
                  <a:pt x="891729" y="80615"/>
                  <a:pt x="895449" y="81855"/>
                  <a:pt x="900410" y="81855"/>
                </a:cubicBezTo>
                <a:cubicBezTo>
                  <a:pt x="910332" y="81855"/>
                  <a:pt x="917773" y="81855"/>
                  <a:pt x="922735" y="81855"/>
                </a:cubicBezTo>
                <a:lnTo>
                  <a:pt x="967383" y="96738"/>
                </a:lnTo>
                <a:cubicBezTo>
                  <a:pt x="972344" y="96738"/>
                  <a:pt x="977305" y="99218"/>
                  <a:pt x="982266" y="104179"/>
                </a:cubicBezTo>
                <a:cubicBezTo>
                  <a:pt x="987227" y="104179"/>
                  <a:pt x="993428" y="105420"/>
                  <a:pt x="1000869" y="107900"/>
                </a:cubicBezTo>
                <a:cubicBezTo>
                  <a:pt x="1008311" y="110380"/>
                  <a:pt x="1019473" y="111621"/>
                  <a:pt x="1034356" y="111621"/>
                </a:cubicBezTo>
                <a:cubicBezTo>
                  <a:pt x="1049239" y="111621"/>
                  <a:pt x="1056680" y="111621"/>
                  <a:pt x="1056680" y="111621"/>
                </a:cubicBezTo>
                <a:lnTo>
                  <a:pt x="1064121" y="119062"/>
                </a:lnTo>
                <a:cubicBezTo>
                  <a:pt x="1064121" y="114101"/>
                  <a:pt x="1065362" y="111621"/>
                  <a:pt x="1067842" y="111621"/>
                </a:cubicBezTo>
                <a:cubicBezTo>
                  <a:pt x="1070322" y="111621"/>
                  <a:pt x="1071562" y="111621"/>
                  <a:pt x="1071562" y="111621"/>
                </a:cubicBezTo>
                <a:cubicBezTo>
                  <a:pt x="1076524" y="106660"/>
                  <a:pt x="1074043" y="104179"/>
                  <a:pt x="1064121" y="104179"/>
                </a:cubicBezTo>
                <a:cubicBezTo>
                  <a:pt x="1059160" y="99218"/>
                  <a:pt x="1054199" y="96738"/>
                  <a:pt x="1049239" y="96738"/>
                </a:cubicBezTo>
                <a:cubicBezTo>
                  <a:pt x="1039317" y="96738"/>
                  <a:pt x="1033115" y="94258"/>
                  <a:pt x="1030635" y="89297"/>
                </a:cubicBezTo>
                <a:cubicBezTo>
                  <a:pt x="1028155" y="84335"/>
                  <a:pt x="1034356" y="81855"/>
                  <a:pt x="1049239" y="81855"/>
                </a:cubicBezTo>
                <a:cubicBezTo>
                  <a:pt x="1069082" y="76894"/>
                  <a:pt x="1071562" y="71934"/>
                  <a:pt x="1056680" y="66972"/>
                </a:cubicBezTo>
                <a:cubicBezTo>
                  <a:pt x="1051719" y="66972"/>
                  <a:pt x="1049239" y="65732"/>
                  <a:pt x="1049239" y="63252"/>
                </a:cubicBezTo>
                <a:cubicBezTo>
                  <a:pt x="1049239" y="60772"/>
                  <a:pt x="1049239" y="59531"/>
                  <a:pt x="1049239" y="59531"/>
                </a:cubicBezTo>
                <a:cubicBezTo>
                  <a:pt x="1049239" y="59531"/>
                  <a:pt x="1049239" y="57051"/>
                  <a:pt x="1049239" y="52090"/>
                </a:cubicBezTo>
                <a:lnTo>
                  <a:pt x="1026914" y="52090"/>
                </a:lnTo>
                <a:cubicBezTo>
                  <a:pt x="1026914" y="57051"/>
                  <a:pt x="1025674" y="59531"/>
                  <a:pt x="1023193" y="59531"/>
                </a:cubicBezTo>
                <a:cubicBezTo>
                  <a:pt x="1020713" y="59531"/>
                  <a:pt x="1019473" y="58290"/>
                  <a:pt x="1019473" y="55810"/>
                </a:cubicBezTo>
                <a:cubicBezTo>
                  <a:pt x="1019473" y="53330"/>
                  <a:pt x="1021953" y="49610"/>
                  <a:pt x="1026914" y="44648"/>
                </a:cubicBezTo>
                <a:lnTo>
                  <a:pt x="1071562" y="44648"/>
                </a:lnTo>
                <a:cubicBezTo>
                  <a:pt x="1071562" y="44648"/>
                  <a:pt x="1074043" y="44648"/>
                  <a:pt x="1079004" y="44648"/>
                </a:cubicBezTo>
                <a:cubicBezTo>
                  <a:pt x="1083965" y="44648"/>
                  <a:pt x="1092647" y="45889"/>
                  <a:pt x="1105049" y="48369"/>
                </a:cubicBezTo>
                <a:cubicBezTo>
                  <a:pt x="1117451" y="50849"/>
                  <a:pt x="1126133" y="52090"/>
                  <a:pt x="1131094" y="52090"/>
                </a:cubicBezTo>
                <a:cubicBezTo>
                  <a:pt x="1136055" y="52090"/>
                  <a:pt x="1141016" y="52090"/>
                  <a:pt x="1145977" y="52090"/>
                </a:cubicBezTo>
                <a:lnTo>
                  <a:pt x="1168301" y="59531"/>
                </a:lnTo>
                <a:lnTo>
                  <a:pt x="1168301" y="66972"/>
                </a:lnTo>
                <a:cubicBezTo>
                  <a:pt x="1163340" y="71934"/>
                  <a:pt x="1168301" y="79375"/>
                  <a:pt x="1183184" y="89297"/>
                </a:cubicBezTo>
                <a:cubicBezTo>
                  <a:pt x="1188145" y="99218"/>
                  <a:pt x="1190625" y="106660"/>
                  <a:pt x="1190625" y="111621"/>
                </a:cubicBezTo>
                <a:cubicBezTo>
                  <a:pt x="1190625" y="116582"/>
                  <a:pt x="1190625" y="119062"/>
                  <a:pt x="1190625" y="119062"/>
                </a:cubicBezTo>
                <a:cubicBezTo>
                  <a:pt x="1195586" y="119062"/>
                  <a:pt x="1201787" y="121542"/>
                  <a:pt x="1209229" y="126504"/>
                </a:cubicBezTo>
                <a:cubicBezTo>
                  <a:pt x="1216670" y="131465"/>
                  <a:pt x="1222871" y="133945"/>
                  <a:pt x="1227832" y="133945"/>
                </a:cubicBezTo>
                <a:cubicBezTo>
                  <a:pt x="1252637" y="133945"/>
                  <a:pt x="1265039" y="136425"/>
                  <a:pt x="1265039" y="141387"/>
                </a:cubicBezTo>
                <a:lnTo>
                  <a:pt x="1242715" y="141387"/>
                </a:lnTo>
                <a:cubicBezTo>
                  <a:pt x="1237754" y="141387"/>
                  <a:pt x="1235274" y="141387"/>
                  <a:pt x="1235274" y="141387"/>
                </a:cubicBezTo>
                <a:lnTo>
                  <a:pt x="1235274" y="148828"/>
                </a:lnTo>
                <a:lnTo>
                  <a:pt x="1227832" y="148828"/>
                </a:lnTo>
                <a:lnTo>
                  <a:pt x="1220391" y="141387"/>
                </a:lnTo>
                <a:cubicBezTo>
                  <a:pt x="1215430" y="136425"/>
                  <a:pt x="1210469" y="136425"/>
                  <a:pt x="1205508" y="141387"/>
                </a:cubicBezTo>
                <a:cubicBezTo>
                  <a:pt x="1205508" y="136425"/>
                  <a:pt x="1203028" y="133945"/>
                  <a:pt x="1198067" y="133945"/>
                </a:cubicBezTo>
                <a:cubicBezTo>
                  <a:pt x="1193105" y="133945"/>
                  <a:pt x="1190625" y="135186"/>
                  <a:pt x="1190625" y="137666"/>
                </a:cubicBezTo>
                <a:cubicBezTo>
                  <a:pt x="1190625" y="140146"/>
                  <a:pt x="1188145" y="141387"/>
                  <a:pt x="1183184" y="141387"/>
                </a:cubicBezTo>
                <a:lnTo>
                  <a:pt x="1175742" y="141387"/>
                </a:lnTo>
                <a:cubicBezTo>
                  <a:pt x="1175742" y="151308"/>
                  <a:pt x="1190625" y="161230"/>
                  <a:pt x="1220391" y="171152"/>
                </a:cubicBezTo>
                <a:cubicBezTo>
                  <a:pt x="1235274" y="176113"/>
                  <a:pt x="1246436" y="179834"/>
                  <a:pt x="1253877" y="182314"/>
                </a:cubicBezTo>
                <a:cubicBezTo>
                  <a:pt x="1261319" y="184795"/>
                  <a:pt x="1267520" y="186035"/>
                  <a:pt x="1272481" y="186035"/>
                </a:cubicBezTo>
                <a:cubicBezTo>
                  <a:pt x="1272481" y="186035"/>
                  <a:pt x="1274961" y="186035"/>
                  <a:pt x="1279922" y="186035"/>
                </a:cubicBezTo>
                <a:cubicBezTo>
                  <a:pt x="1294805" y="195957"/>
                  <a:pt x="1307207" y="198437"/>
                  <a:pt x="1317129" y="193476"/>
                </a:cubicBezTo>
                <a:lnTo>
                  <a:pt x="1324571" y="193476"/>
                </a:lnTo>
                <a:lnTo>
                  <a:pt x="1324571" y="200918"/>
                </a:lnTo>
                <a:cubicBezTo>
                  <a:pt x="1329531" y="200918"/>
                  <a:pt x="1333252" y="200918"/>
                  <a:pt x="1335733" y="200918"/>
                </a:cubicBezTo>
                <a:cubicBezTo>
                  <a:pt x="1338213" y="200918"/>
                  <a:pt x="1339453" y="200918"/>
                  <a:pt x="1339453" y="200918"/>
                </a:cubicBezTo>
                <a:lnTo>
                  <a:pt x="1354336" y="208359"/>
                </a:lnTo>
                <a:lnTo>
                  <a:pt x="1369219" y="208359"/>
                </a:lnTo>
                <a:cubicBezTo>
                  <a:pt x="1369219" y="208359"/>
                  <a:pt x="1374180" y="208359"/>
                  <a:pt x="1384102" y="208359"/>
                </a:cubicBezTo>
                <a:cubicBezTo>
                  <a:pt x="1389063" y="208359"/>
                  <a:pt x="1394024" y="209599"/>
                  <a:pt x="1398984" y="212080"/>
                </a:cubicBezTo>
                <a:cubicBezTo>
                  <a:pt x="1403946" y="214560"/>
                  <a:pt x="1406426" y="215801"/>
                  <a:pt x="1406426" y="215801"/>
                </a:cubicBezTo>
                <a:lnTo>
                  <a:pt x="1398984" y="208359"/>
                </a:lnTo>
                <a:cubicBezTo>
                  <a:pt x="1384102" y="198437"/>
                  <a:pt x="1374180" y="190996"/>
                  <a:pt x="1369219" y="186035"/>
                </a:cubicBezTo>
                <a:cubicBezTo>
                  <a:pt x="1364258" y="181074"/>
                  <a:pt x="1361777" y="178594"/>
                  <a:pt x="1361777" y="178594"/>
                </a:cubicBezTo>
                <a:cubicBezTo>
                  <a:pt x="1356816" y="178594"/>
                  <a:pt x="1351856" y="176113"/>
                  <a:pt x="1346895" y="171152"/>
                </a:cubicBezTo>
                <a:cubicBezTo>
                  <a:pt x="1341934" y="171152"/>
                  <a:pt x="1338213" y="169912"/>
                  <a:pt x="1335733" y="167431"/>
                </a:cubicBezTo>
                <a:cubicBezTo>
                  <a:pt x="1333252" y="164951"/>
                  <a:pt x="1329531" y="163711"/>
                  <a:pt x="1324571" y="163711"/>
                </a:cubicBezTo>
                <a:cubicBezTo>
                  <a:pt x="1319609" y="153789"/>
                  <a:pt x="1317129" y="148828"/>
                  <a:pt x="1317129" y="148828"/>
                </a:cubicBezTo>
                <a:lnTo>
                  <a:pt x="1339453" y="156269"/>
                </a:lnTo>
                <a:cubicBezTo>
                  <a:pt x="1339453" y="156269"/>
                  <a:pt x="1340694" y="156269"/>
                  <a:pt x="1343174" y="156269"/>
                </a:cubicBezTo>
                <a:cubicBezTo>
                  <a:pt x="1345654" y="156269"/>
                  <a:pt x="1351856" y="158750"/>
                  <a:pt x="1361777" y="163711"/>
                </a:cubicBezTo>
                <a:cubicBezTo>
                  <a:pt x="1366739" y="163711"/>
                  <a:pt x="1369219" y="163711"/>
                  <a:pt x="1369219" y="163711"/>
                </a:cubicBezTo>
                <a:lnTo>
                  <a:pt x="1384102" y="171152"/>
                </a:lnTo>
                <a:cubicBezTo>
                  <a:pt x="1389063" y="166191"/>
                  <a:pt x="1391543" y="166191"/>
                  <a:pt x="1391543" y="171152"/>
                </a:cubicBezTo>
                <a:cubicBezTo>
                  <a:pt x="1391543" y="171152"/>
                  <a:pt x="1390303" y="172392"/>
                  <a:pt x="1387823" y="174873"/>
                </a:cubicBezTo>
                <a:cubicBezTo>
                  <a:pt x="1385342" y="177353"/>
                  <a:pt x="1386582" y="178594"/>
                  <a:pt x="1391543" y="178594"/>
                </a:cubicBezTo>
                <a:cubicBezTo>
                  <a:pt x="1396504" y="178594"/>
                  <a:pt x="1398984" y="178594"/>
                  <a:pt x="1398984" y="178594"/>
                </a:cubicBezTo>
                <a:cubicBezTo>
                  <a:pt x="1398984" y="178594"/>
                  <a:pt x="1400225" y="179834"/>
                  <a:pt x="1402705" y="182314"/>
                </a:cubicBezTo>
                <a:cubicBezTo>
                  <a:pt x="1405186" y="184795"/>
                  <a:pt x="1407666" y="186035"/>
                  <a:pt x="1410146" y="186035"/>
                </a:cubicBezTo>
                <a:cubicBezTo>
                  <a:pt x="1412627" y="186035"/>
                  <a:pt x="1416348" y="186035"/>
                  <a:pt x="1421309" y="186035"/>
                </a:cubicBezTo>
                <a:cubicBezTo>
                  <a:pt x="1421309" y="190996"/>
                  <a:pt x="1423789" y="192236"/>
                  <a:pt x="1428750" y="189756"/>
                </a:cubicBezTo>
                <a:cubicBezTo>
                  <a:pt x="1433711" y="187275"/>
                  <a:pt x="1436192" y="188515"/>
                  <a:pt x="1436192" y="193476"/>
                </a:cubicBezTo>
                <a:lnTo>
                  <a:pt x="1451074" y="193476"/>
                </a:lnTo>
                <a:lnTo>
                  <a:pt x="1465957" y="208359"/>
                </a:lnTo>
                <a:cubicBezTo>
                  <a:pt x="1460996" y="208359"/>
                  <a:pt x="1460996" y="210840"/>
                  <a:pt x="1465957" y="215801"/>
                </a:cubicBezTo>
                <a:cubicBezTo>
                  <a:pt x="1485801" y="230684"/>
                  <a:pt x="1500684" y="233164"/>
                  <a:pt x="1510606" y="223242"/>
                </a:cubicBezTo>
                <a:cubicBezTo>
                  <a:pt x="1510606" y="223242"/>
                  <a:pt x="1511846" y="224482"/>
                  <a:pt x="1514326" y="226963"/>
                </a:cubicBezTo>
                <a:cubicBezTo>
                  <a:pt x="1516807" y="229443"/>
                  <a:pt x="1518047" y="230684"/>
                  <a:pt x="1518047" y="230684"/>
                </a:cubicBezTo>
                <a:cubicBezTo>
                  <a:pt x="1523008" y="235645"/>
                  <a:pt x="1530449" y="238125"/>
                  <a:pt x="1540371" y="238125"/>
                </a:cubicBezTo>
                <a:cubicBezTo>
                  <a:pt x="1550293" y="238125"/>
                  <a:pt x="1557735" y="241846"/>
                  <a:pt x="1562695" y="249287"/>
                </a:cubicBezTo>
                <a:cubicBezTo>
                  <a:pt x="1567656" y="256728"/>
                  <a:pt x="1571377" y="259209"/>
                  <a:pt x="1573858" y="256728"/>
                </a:cubicBezTo>
                <a:cubicBezTo>
                  <a:pt x="1576338" y="254248"/>
                  <a:pt x="1582539" y="253008"/>
                  <a:pt x="1592461" y="253008"/>
                </a:cubicBezTo>
                <a:lnTo>
                  <a:pt x="1637109" y="260449"/>
                </a:lnTo>
                <a:cubicBezTo>
                  <a:pt x="1656953" y="265410"/>
                  <a:pt x="1666875" y="270371"/>
                  <a:pt x="1666875" y="275332"/>
                </a:cubicBezTo>
                <a:cubicBezTo>
                  <a:pt x="1666875" y="275332"/>
                  <a:pt x="1669356" y="275332"/>
                  <a:pt x="1674317" y="275332"/>
                </a:cubicBezTo>
                <a:cubicBezTo>
                  <a:pt x="1679277" y="275332"/>
                  <a:pt x="1684239" y="277812"/>
                  <a:pt x="1689199" y="282773"/>
                </a:cubicBezTo>
                <a:cubicBezTo>
                  <a:pt x="1699121" y="282773"/>
                  <a:pt x="1709043" y="284014"/>
                  <a:pt x="1718965" y="286494"/>
                </a:cubicBezTo>
                <a:cubicBezTo>
                  <a:pt x="1728887" y="288974"/>
                  <a:pt x="1736328" y="291455"/>
                  <a:pt x="1741289" y="293935"/>
                </a:cubicBezTo>
                <a:cubicBezTo>
                  <a:pt x="1746250" y="296416"/>
                  <a:pt x="1753692" y="297656"/>
                  <a:pt x="1763613" y="297656"/>
                </a:cubicBezTo>
                <a:cubicBezTo>
                  <a:pt x="1768574" y="297656"/>
                  <a:pt x="1777256" y="300137"/>
                  <a:pt x="1789658" y="305098"/>
                </a:cubicBezTo>
                <a:cubicBezTo>
                  <a:pt x="1802061" y="310059"/>
                  <a:pt x="1818184" y="312539"/>
                  <a:pt x="1838028" y="312539"/>
                </a:cubicBezTo>
                <a:cubicBezTo>
                  <a:pt x="1847950" y="317500"/>
                  <a:pt x="1857871" y="321221"/>
                  <a:pt x="1867793" y="323701"/>
                </a:cubicBezTo>
                <a:cubicBezTo>
                  <a:pt x="1877715" y="326181"/>
                  <a:pt x="1885156" y="327422"/>
                  <a:pt x="1890117" y="327422"/>
                </a:cubicBezTo>
                <a:cubicBezTo>
                  <a:pt x="1895078" y="327422"/>
                  <a:pt x="1900039" y="327422"/>
                  <a:pt x="1905000" y="327422"/>
                </a:cubicBezTo>
                <a:lnTo>
                  <a:pt x="1934766" y="334863"/>
                </a:lnTo>
                <a:lnTo>
                  <a:pt x="1957090" y="342305"/>
                </a:lnTo>
                <a:cubicBezTo>
                  <a:pt x="1962051" y="342305"/>
                  <a:pt x="1969492" y="343545"/>
                  <a:pt x="1979414" y="346025"/>
                </a:cubicBezTo>
                <a:cubicBezTo>
                  <a:pt x="1989336" y="348506"/>
                  <a:pt x="2000498" y="350986"/>
                  <a:pt x="2012901" y="353467"/>
                </a:cubicBezTo>
                <a:cubicBezTo>
                  <a:pt x="2025303" y="355947"/>
                  <a:pt x="2035225" y="358428"/>
                  <a:pt x="2042666" y="360908"/>
                </a:cubicBezTo>
                <a:cubicBezTo>
                  <a:pt x="2050107" y="363388"/>
                  <a:pt x="2056309" y="364629"/>
                  <a:pt x="2061270" y="364629"/>
                </a:cubicBezTo>
                <a:lnTo>
                  <a:pt x="2068711" y="357187"/>
                </a:lnTo>
                <a:cubicBezTo>
                  <a:pt x="2068711" y="362148"/>
                  <a:pt x="2071192" y="364629"/>
                  <a:pt x="2076152" y="364629"/>
                </a:cubicBezTo>
                <a:cubicBezTo>
                  <a:pt x="2076152" y="364629"/>
                  <a:pt x="2078633" y="364629"/>
                  <a:pt x="2083594" y="364629"/>
                </a:cubicBezTo>
                <a:cubicBezTo>
                  <a:pt x="2088555" y="364629"/>
                  <a:pt x="2093516" y="367109"/>
                  <a:pt x="2098476" y="372070"/>
                </a:cubicBezTo>
                <a:cubicBezTo>
                  <a:pt x="2108399" y="377031"/>
                  <a:pt x="2118320" y="379512"/>
                  <a:pt x="2128242" y="379512"/>
                </a:cubicBezTo>
                <a:cubicBezTo>
                  <a:pt x="2128242" y="379512"/>
                  <a:pt x="2129482" y="379512"/>
                  <a:pt x="2131963" y="379512"/>
                </a:cubicBezTo>
                <a:cubicBezTo>
                  <a:pt x="2134444" y="379512"/>
                  <a:pt x="2135684" y="381992"/>
                  <a:pt x="2135684" y="386953"/>
                </a:cubicBezTo>
                <a:cubicBezTo>
                  <a:pt x="2135684" y="386953"/>
                  <a:pt x="2138164" y="386953"/>
                  <a:pt x="2143125" y="386953"/>
                </a:cubicBezTo>
                <a:lnTo>
                  <a:pt x="2150566" y="386953"/>
                </a:lnTo>
                <a:lnTo>
                  <a:pt x="2158008" y="386953"/>
                </a:lnTo>
                <a:cubicBezTo>
                  <a:pt x="2158008" y="386953"/>
                  <a:pt x="2161728" y="388193"/>
                  <a:pt x="2169170" y="390674"/>
                </a:cubicBezTo>
                <a:cubicBezTo>
                  <a:pt x="2176611" y="393154"/>
                  <a:pt x="2185293" y="395635"/>
                  <a:pt x="2195215" y="398115"/>
                </a:cubicBezTo>
                <a:cubicBezTo>
                  <a:pt x="2205137" y="400596"/>
                  <a:pt x="2212578" y="404316"/>
                  <a:pt x="2217539" y="409277"/>
                </a:cubicBezTo>
                <a:lnTo>
                  <a:pt x="2224980" y="401836"/>
                </a:lnTo>
                <a:cubicBezTo>
                  <a:pt x="2229941" y="401836"/>
                  <a:pt x="2232422" y="401836"/>
                  <a:pt x="2232422" y="401836"/>
                </a:cubicBezTo>
                <a:lnTo>
                  <a:pt x="2239863" y="409277"/>
                </a:lnTo>
                <a:lnTo>
                  <a:pt x="2306836" y="424160"/>
                </a:lnTo>
                <a:lnTo>
                  <a:pt x="2381250" y="446484"/>
                </a:lnTo>
                <a:lnTo>
                  <a:pt x="2381250" y="439043"/>
                </a:lnTo>
                <a:cubicBezTo>
                  <a:pt x="2386211" y="439043"/>
                  <a:pt x="2390862" y="439973"/>
                  <a:pt x="2395203" y="441833"/>
                </a:cubicBezTo>
                <a:lnTo>
                  <a:pt x="2401921" y="446484"/>
                </a:lnTo>
                <a:lnTo>
                  <a:pt x="2407295" y="450205"/>
                </a:lnTo>
                <a:cubicBezTo>
                  <a:pt x="2414736" y="457646"/>
                  <a:pt x="2423418" y="463847"/>
                  <a:pt x="2433340" y="468809"/>
                </a:cubicBezTo>
                <a:cubicBezTo>
                  <a:pt x="2448223" y="468809"/>
                  <a:pt x="2458145" y="470049"/>
                  <a:pt x="2463105" y="472529"/>
                </a:cubicBezTo>
                <a:cubicBezTo>
                  <a:pt x="2468066" y="475010"/>
                  <a:pt x="2470547" y="478730"/>
                  <a:pt x="2470547" y="483691"/>
                </a:cubicBezTo>
                <a:lnTo>
                  <a:pt x="2492871" y="491133"/>
                </a:lnTo>
                <a:cubicBezTo>
                  <a:pt x="2497832" y="491133"/>
                  <a:pt x="2506514" y="494853"/>
                  <a:pt x="2518916" y="502295"/>
                </a:cubicBezTo>
                <a:cubicBezTo>
                  <a:pt x="2531318" y="509736"/>
                  <a:pt x="2542480" y="513457"/>
                  <a:pt x="2552402" y="513457"/>
                </a:cubicBezTo>
                <a:cubicBezTo>
                  <a:pt x="2562324" y="513457"/>
                  <a:pt x="2568525" y="514697"/>
                  <a:pt x="2571006" y="517178"/>
                </a:cubicBezTo>
                <a:cubicBezTo>
                  <a:pt x="2573486" y="519658"/>
                  <a:pt x="2579687" y="520898"/>
                  <a:pt x="2589609" y="520898"/>
                </a:cubicBezTo>
                <a:cubicBezTo>
                  <a:pt x="2599531" y="520898"/>
                  <a:pt x="2605732" y="523379"/>
                  <a:pt x="2608213" y="528340"/>
                </a:cubicBezTo>
                <a:cubicBezTo>
                  <a:pt x="2610693" y="533301"/>
                  <a:pt x="2614414" y="535781"/>
                  <a:pt x="2619375" y="535781"/>
                </a:cubicBezTo>
                <a:lnTo>
                  <a:pt x="2649141" y="543223"/>
                </a:lnTo>
                <a:cubicBezTo>
                  <a:pt x="2659063" y="548184"/>
                  <a:pt x="2667744" y="550664"/>
                  <a:pt x="2675185" y="550664"/>
                </a:cubicBezTo>
                <a:cubicBezTo>
                  <a:pt x="2682627" y="550664"/>
                  <a:pt x="2687588" y="550664"/>
                  <a:pt x="2690068" y="550664"/>
                </a:cubicBezTo>
                <a:cubicBezTo>
                  <a:pt x="2692549" y="550664"/>
                  <a:pt x="2695029" y="551904"/>
                  <a:pt x="2697510" y="554385"/>
                </a:cubicBezTo>
                <a:cubicBezTo>
                  <a:pt x="2699990" y="556865"/>
                  <a:pt x="2701230" y="558105"/>
                  <a:pt x="2701230" y="558105"/>
                </a:cubicBezTo>
                <a:cubicBezTo>
                  <a:pt x="2701230" y="558105"/>
                  <a:pt x="2706191" y="560586"/>
                  <a:pt x="2716113" y="565547"/>
                </a:cubicBezTo>
                <a:cubicBezTo>
                  <a:pt x="2726035" y="570508"/>
                  <a:pt x="2732236" y="572988"/>
                  <a:pt x="2734717" y="572988"/>
                </a:cubicBezTo>
                <a:cubicBezTo>
                  <a:pt x="2737197" y="572988"/>
                  <a:pt x="2742158" y="575469"/>
                  <a:pt x="2749600" y="580430"/>
                </a:cubicBezTo>
                <a:cubicBezTo>
                  <a:pt x="2757041" y="585391"/>
                  <a:pt x="2763242" y="587871"/>
                  <a:pt x="2768203" y="587871"/>
                </a:cubicBezTo>
                <a:cubicBezTo>
                  <a:pt x="2768203" y="587871"/>
                  <a:pt x="2769443" y="587871"/>
                  <a:pt x="2771924" y="587871"/>
                </a:cubicBezTo>
                <a:cubicBezTo>
                  <a:pt x="2774405" y="587871"/>
                  <a:pt x="2778125" y="590351"/>
                  <a:pt x="2783086" y="595312"/>
                </a:cubicBezTo>
                <a:cubicBezTo>
                  <a:pt x="2788047" y="595312"/>
                  <a:pt x="2793008" y="595312"/>
                  <a:pt x="2797969" y="595312"/>
                </a:cubicBezTo>
                <a:cubicBezTo>
                  <a:pt x="2802929" y="595312"/>
                  <a:pt x="2810371" y="597793"/>
                  <a:pt x="2820293" y="602754"/>
                </a:cubicBezTo>
                <a:cubicBezTo>
                  <a:pt x="2845098" y="612676"/>
                  <a:pt x="2859981" y="617637"/>
                  <a:pt x="2864941" y="617637"/>
                </a:cubicBezTo>
                <a:cubicBezTo>
                  <a:pt x="2869902" y="617637"/>
                  <a:pt x="2869902" y="615156"/>
                  <a:pt x="2864941" y="610195"/>
                </a:cubicBezTo>
                <a:lnTo>
                  <a:pt x="2872383" y="610195"/>
                </a:lnTo>
                <a:lnTo>
                  <a:pt x="2872383" y="617637"/>
                </a:lnTo>
                <a:cubicBezTo>
                  <a:pt x="2872383" y="617637"/>
                  <a:pt x="2873623" y="620117"/>
                  <a:pt x="2876103" y="625078"/>
                </a:cubicBezTo>
                <a:cubicBezTo>
                  <a:pt x="2878584" y="630039"/>
                  <a:pt x="2882305" y="630039"/>
                  <a:pt x="2887266" y="625078"/>
                </a:cubicBezTo>
                <a:lnTo>
                  <a:pt x="2887266" y="617637"/>
                </a:lnTo>
                <a:cubicBezTo>
                  <a:pt x="2882305" y="617637"/>
                  <a:pt x="2879824" y="616396"/>
                  <a:pt x="2879824" y="613916"/>
                </a:cubicBezTo>
                <a:cubicBezTo>
                  <a:pt x="2879824" y="611436"/>
                  <a:pt x="2882305" y="610195"/>
                  <a:pt x="2887266" y="610195"/>
                </a:cubicBezTo>
                <a:lnTo>
                  <a:pt x="2894707" y="610195"/>
                </a:lnTo>
                <a:lnTo>
                  <a:pt x="2902148" y="610195"/>
                </a:lnTo>
                <a:cubicBezTo>
                  <a:pt x="2902148" y="610195"/>
                  <a:pt x="2903388" y="611436"/>
                  <a:pt x="2905869" y="613916"/>
                </a:cubicBezTo>
                <a:cubicBezTo>
                  <a:pt x="2908350" y="616396"/>
                  <a:pt x="2909590" y="617637"/>
                  <a:pt x="2909590" y="617637"/>
                </a:cubicBezTo>
                <a:cubicBezTo>
                  <a:pt x="2919512" y="617637"/>
                  <a:pt x="2924473" y="622598"/>
                  <a:pt x="2924473" y="632519"/>
                </a:cubicBezTo>
                <a:cubicBezTo>
                  <a:pt x="2929433" y="632519"/>
                  <a:pt x="2931914" y="635000"/>
                  <a:pt x="2931914" y="639961"/>
                </a:cubicBezTo>
                <a:lnTo>
                  <a:pt x="2939355" y="654844"/>
                </a:lnTo>
                <a:lnTo>
                  <a:pt x="2954238" y="647402"/>
                </a:lnTo>
                <a:cubicBezTo>
                  <a:pt x="2949277" y="642441"/>
                  <a:pt x="2949277" y="639961"/>
                  <a:pt x="2954238" y="639961"/>
                </a:cubicBezTo>
                <a:cubicBezTo>
                  <a:pt x="2959199" y="644922"/>
                  <a:pt x="2961680" y="647402"/>
                  <a:pt x="2961680" y="647402"/>
                </a:cubicBezTo>
                <a:cubicBezTo>
                  <a:pt x="2961680" y="652363"/>
                  <a:pt x="2969121" y="654844"/>
                  <a:pt x="2984004" y="654844"/>
                </a:cubicBezTo>
                <a:lnTo>
                  <a:pt x="2998887" y="647402"/>
                </a:lnTo>
                <a:cubicBezTo>
                  <a:pt x="2998887" y="642441"/>
                  <a:pt x="2995166" y="636240"/>
                  <a:pt x="2987725" y="628799"/>
                </a:cubicBezTo>
                <a:cubicBezTo>
                  <a:pt x="2980283" y="621357"/>
                  <a:pt x="2976562" y="617637"/>
                  <a:pt x="2976562" y="617637"/>
                </a:cubicBezTo>
                <a:cubicBezTo>
                  <a:pt x="2971602" y="617637"/>
                  <a:pt x="2969121" y="617637"/>
                  <a:pt x="2969121" y="617637"/>
                </a:cubicBezTo>
                <a:cubicBezTo>
                  <a:pt x="2969121" y="617637"/>
                  <a:pt x="2969121" y="615156"/>
                  <a:pt x="2969121" y="610195"/>
                </a:cubicBezTo>
                <a:cubicBezTo>
                  <a:pt x="2969121" y="610195"/>
                  <a:pt x="2967881" y="610195"/>
                  <a:pt x="2965400" y="610195"/>
                </a:cubicBezTo>
                <a:cubicBezTo>
                  <a:pt x="2962920" y="610195"/>
                  <a:pt x="2956719" y="607715"/>
                  <a:pt x="2946797" y="602754"/>
                </a:cubicBezTo>
                <a:lnTo>
                  <a:pt x="2939355" y="587871"/>
                </a:lnTo>
                <a:lnTo>
                  <a:pt x="2946797" y="587871"/>
                </a:lnTo>
                <a:cubicBezTo>
                  <a:pt x="2951758" y="587871"/>
                  <a:pt x="2954238" y="590351"/>
                  <a:pt x="2954238" y="595312"/>
                </a:cubicBezTo>
                <a:lnTo>
                  <a:pt x="2976562" y="602754"/>
                </a:lnTo>
                <a:cubicBezTo>
                  <a:pt x="2986484" y="607715"/>
                  <a:pt x="2993926" y="612676"/>
                  <a:pt x="2998887" y="617637"/>
                </a:cubicBezTo>
                <a:cubicBezTo>
                  <a:pt x="3003847" y="622598"/>
                  <a:pt x="3011289" y="630039"/>
                  <a:pt x="3021211" y="639961"/>
                </a:cubicBezTo>
                <a:cubicBezTo>
                  <a:pt x="3026172" y="644922"/>
                  <a:pt x="3029892" y="649883"/>
                  <a:pt x="3032373" y="654844"/>
                </a:cubicBezTo>
                <a:cubicBezTo>
                  <a:pt x="3034854" y="659805"/>
                  <a:pt x="3036094" y="662285"/>
                  <a:pt x="3036094" y="662285"/>
                </a:cubicBezTo>
                <a:lnTo>
                  <a:pt x="3036094" y="669726"/>
                </a:lnTo>
                <a:cubicBezTo>
                  <a:pt x="3041054" y="674688"/>
                  <a:pt x="3043535" y="674688"/>
                  <a:pt x="3043535" y="669726"/>
                </a:cubicBezTo>
                <a:lnTo>
                  <a:pt x="3073301" y="677168"/>
                </a:lnTo>
                <a:cubicBezTo>
                  <a:pt x="3068340" y="677168"/>
                  <a:pt x="3064619" y="677168"/>
                  <a:pt x="3062139" y="677168"/>
                </a:cubicBezTo>
                <a:cubicBezTo>
                  <a:pt x="3059658" y="677168"/>
                  <a:pt x="3058418" y="677168"/>
                  <a:pt x="3058418" y="677168"/>
                </a:cubicBezTo>
                <a:cubicBezTo>
                  <a:pt x="3053457" y="672207"/>
                  <a:pt x="3050976" y="672207"/>
                  <a:pt x="3050976" y="677168"/>
                </a:cubicBezTo>
                <a:cubicBezTo>
                  <a:pt x="3050976" y="682129"/>
                  <a:pt x="3050976" y="684609"/>
                  <a:pt x="3050976" y="684609"/>
                </a:cubicBezTo>
                <a:cubicBezTo>
                  <a:pt x="3055937" y="684609"/>
                  <a:pt x="3063379" y="687090"/>
                  <a:pt x="3073301" y="692051"/>
                </a:cubicBezTo>
                <a:cubicBezTo>
                  <a:pt x="3112988" y="706934"/>
                  <a:pt x="3132832" y="711895"/>
                  <a:pt x="3132832" y="706934"/>
                </a:cubicBezTo>
                <a:cubicBezTo>
                  <a:pt x="3132832" y="706934"/>
                  <a:pt x="3130351" y="705693"/>
                  <a:pt x="3125391" y="703213"/>
                </a:cubicBezTo>
                <a:cubicBezTo>
                  <a:pt x="3120430" y="700732"/>
                  <a:pt x="3117949" y="699492"/>
                  <a:pt x="3117949" y="699492"/>
                </a:cubicBezTo>
                <a:lnTo>
                  <a:pt x="3132832" y="699492"/>
                </a:lnTo>
                <a:cubicBezTo>
                  <a:pt x="3137793" y="699492"/>
                  <a:pt x="3141513" y="700732"/>
                  <a:pt x="3143994" y="703213"/>
                </a:cubicBezTo>
                <a:cubicBezTo>
                  <a:pt x="3146475" y="705693"/>
                  <a:pt x="3147715" y="706934"/>
                  <a:pt x="3147715" y="706934"/>
                </a:cubicBezTo>
                <a:cubicBezTo>
                  <a:pt x="3147715" y="711895"/>
                  <a:pt x="3148955" y="715615"/>
                  <a:pt x="3151435" y="718096"/>
                </a:cubicBezTo>
                <a:cubicBezTo>
                  <a:pt x="3153916" y="720576"/>
                  <a:pt x="3155156" y="719336"/>
                  <a:pt x="3155156" y="714375"/>
                </a:cubicBezTo>
                <a:cubicBezTo>
                  <a:pt x="3160117" y="714375"/>
                  <a:pt x="3162598" y="714375"/>
                  <a:pt x="3162598" y="714375"/>
                </a:cubicBezTo>
                <a:cubicBezTo>
                  <a:pt x="3162598" y="714375"/>
                  <a:pt x="3165078" y="715615"/>
                  <a:pt x="3170039" y="718096"/>
                </a:cubicBezTo>
                <a:cubicBezTo>
                  <a:pt x="3175000" y="720576"/>
                  <a:pt x="3178720" y="723057"/>
                  <a:pt x="3181201" y="725537"/>
                </a:cubicBezTo>
                <a:cubicBezTo>
                  <a:pt x="3183682" y="728017"/>
                  <a:pt x="3184922" y="729258"/>
                  <a:pt x="3184922" y="729258"/>
                </a:cubicBezTo>
                <a:cubicBezTo>
                  <a:pt x="3189883" y="729258"/>
                  <a:pt x="3192363" y="731738"/>
                  <a:pt x="3192363" y="736699"/>
                </a:cubicBezTo>
                <a:cubicBezTo>
                  <a:pt x="3192363" y="736699"/>
                  <a:pt x="3193603" y="736699"/>
                  <a:pt x="3196084" y="736699"/>
                </a:cubicBezTo>
                <a:cubicBezTo>
                  <a:pt x="3198565" y="736699"/>
                  <a:pt x="3201045" y="735459"/>
                  <a:pt x="3203525" y="732978"/>
                </a:cubicBezTo>
                <a:cubicBezTo>
                  <a:pt x="3206006" y="730498"/>
                  <a:pt x="3208486" y="729258"/>
                  <a:pt x="3210967" y="729258"/>
                </a:cubicBezTo>
                <a:cubicBezTo>
                  <a:pt x="3213447" y="729258"/>
                  <a:pt x="3219648" y="729258"/>
                  <a:pt x="3229570" y="729258"/>
                </a:cubicBezTo>
                <a:cubicBezTo>
                  <a:pt x="3234531" y="734219"/>
                  <a:pt x="3239492" y="737939"/>
                  <a:pt x="3244453" y="740420"/>
                </a:cubicBezTo>
                <a:cubicBezTo>
                  <a:pt x="3249414" y="742900"/>
                  <a:pt x="3251894" y="744141"/>
                  <a:pt x="3251894" y="744141"/>
                </a:cubicBezTo>
                <a:cubicBezTo>
                  <a:pt x="3251894" y="744141"/>
                  <a:pt x="3259336" y="746621"/>
                  <a:pt x="3274219" y="751582"/>
                </a:cubicBezTo>
                <a:lnTo>
                  <a:pt x="3296543" y="759023"/>
                </a:lnTo>
                <a:cubicBezTo>
                  <a:pt x="3296543" y="763984"/>
                  <a:pt x="3299024" y="766465"/>
                  <a:pt x="3303984" y="766465"/>
                </a:cubicBezTo>
                <a:cubicBezTo>
                  <a:pt x="3308945" y="766465"/>
                  <a:pt x="3311426" y="766465"/>
                  <a:pt x="3311426" y="766465"/>
                </a:cubicBezTo>
                <a:lnTo>
                  <a:pt x="3318867" y="766465"/>
                </a:lnTo>
                <a:cubicBezTo>
                  <a:pt x="3318867" y="766465"/>
                  <a:pt x="3326308" y="768945"/>
                  <a:pt x="3341191" y="773906"/>
                </a:cubicBezTo>
                <a:cubicBezTo>
                  <a:pt x="3341191" y="773906"/>
                  <a:pt x="3344912" y="775146"/>
                  <a:pt x="3352353" y="777627"/>
                </a:cubicBezTo>
                <a:cubicBezTo>
                  <a:pt x="3359795" y="780107"/>
                  <a:pt x="3365996" y="783828"/>
                  <a:pt x="3370957" y="788789"/>
                </a:cubicBezTo>
                <a:cubicBezTo>
                  <a:pt x="3375918" y="788789"/>
                  <a:pt x="3385840" y="791269"/>
                  <a:pt x="3400723" y="796230"/>
                </a:cubicBezTo>
                <a:cubicBezTo>
                  <a:pt x="3415605" y="801191"/>
                  <a:pt x="3425527" y="803672"/>
                  <a:pt x="3430488" y="803672"/>
                </a:cubicBezTo>
                <a:cubicBezTo>
                  <a:pt x="3430488" y="808633"/>
                  <a:pt x="3431729" y="811113"/>
                  <a:pt x="3434209" y="811113"/>
                </a:cubicBezTo>
                <a:cubicBezTo>
                  <a:pt x="3436689" y="811113"/>
                  <a:pt x="3442891" y="811113"/>
                  <a:pt x="3452812" y="811113"/>
                </a:cubicBezTo>
                <a:cubicBezTo>
                  <a:pt x="3457773" y="811113"/>
                  <a:pt x="3460254" y="813594"/>
                  <a:pt x="3460254" y="818555"/>
                </a:cubicBezTo>
                <a:cubicBezTo>
                  <a:pt x="3475137" y="828476"/>
                  <a:pt x="3497461" y="835918"/>
                  <a:pt x="3527226" y="840879"/>
                </a:cubicBezTo>
                <a:cubicBezTo>
                  <a:pt x="3532187" y="840879"/>
                  <a:pt x="3537148" y="842119"/>
                  <a:pt x="3542109" y="844600"/>
                </a:cubicBezTo>
                <a:cubicBezTo>
                  <a:pt x="3547070" y="847080"/>
                  <a:pt x="3549551" y="848320"/>
                  <a:pt x="3549551" y="848320"/>
                </a:cubicBezTo>
                <a:cubicBezTo>
                  <a:pt x="3554512" y="853281"/>
                  <a:pt x="3559472" y="855762"/>
                  <a:pt x="3564433" y="855762"/>
                </a:cubicBezTo>
                <a:lnTo>
                  <a:pt x="3594199" y="863203"/>
                </a:lnTo>
                <a:cubicBezTo>
                  <a:pt x="3599160" y="863203"/>
                  <a:pt x="3605361" y="864443"/>
                  <a:pt x="3612803" y="866924"/>
                </a:cubicBezTo>
                <a:cubicBezTo>
                  <a:pt x="3620244" y="869404"/>
                  <a:pt x="3626445" y="870644"/>
                  <a:pt x="3631406" y="870644"/>
                </a:cubicBezTo>
                <a:cubicBezTo>
                  <a:pt x="3636367" y="870644"/>
                  <a:pt x="3641328" y="871885"/>
                  <a:pt x="3646289" y="874365"/>
                </a:cubicBezTo>
                <a:cubicBezTo>
                  <a:pt x="3651250" y="876846"/>
                  <a:pt x="3656211" y="878086"/>
                  <a:pt x="3661172" y="878086"/>
                </a:cubicBezTo>
                <a:cubicBezTo>
                  <a:pt x="3666133" y="878086"/>
                  <a:pt x="3668613" y="878086"/>
                  <a:pt x="3668613" y="878086"/>
                </a:cubicBezTo>
                <a:cubicBezTo>
                  <a:pt x="3673574" y="878086"/>
                  <a:pt x="3683496" y="880566"/>
                  <a:pt x="3698379" y="885527"/>
                </a:cubicBezTo>
                <a:cubicBezTo>
                  <a:pt x="3713262" y="890488"/>
                  <a:pt x="3723183" y="892969"/>
                  <a:pt x="3728145" y="892969"/>
                </a:cubicBezTo>
                <a:cubicBezTo>
                  <a:pt x="3733106" y="897930"/>
                  <a:pt x="3745508" y="900410"/>
                  <a:pt x="3765352" y="900410"/>
                </a:cubicBezTo>
                <a:cubicBezTo>
                  <a:pt x="3800078" y="905371"/>
                  <a:pt x="3822402" y="912813"/>
                  <a:pt x="3832324" y="922734"/>
                </a:cubicBezTo>
                <a:lnTo>
                  <a:pt x="3847207" y="922734"/>
                </a:lnTo>
                <a:cubicBezTo>
                  <a:pt x="3862090" y="922734"/>
                  <a:pt x="3869531" y="925215"/>
                  <a:pt x="3869531" y="930176"/>
                </a:cubicBezTo>
                <a:lnTo>
                  <a:pt x="3914180" y="937617"/>
                </a:lnTo>
                <a:lnTo>
                  <a:pt x="3929063" y="945059"/>
                </a:lnTo>
                <a:lnTo>
                  <a:pt x="3943945" y="937617"/>
                </a:lnTo>
                <a:lnTo>
                  <a:pt x="3966270" y="945059"/>
                </a:lnTo>
                <a:lnTo>
                  <a:pt x="3996035" y="967383"/>
                </a:lnTo>
                <a:cubicBezTo>
                  <a:pt x="3996035" y="967383"/>
                  <a:pt x="3998516" y="967383"/>
                  <a:pt x="4003477" y="967383"/>
                </a:cubicBezTo>
                <a:lnTo>
                  <a:pt x="4025801" y="967383"/>
                </a:lnTo>
                <a:cubicBezTo>
                  <a:pt x="4030762" y="962422"/>
                  <a:pt x="4033242" y="962422"/>
                  <a:pt x="4033242" y="967383"/>
                </a:cubicBezTo>
                <a:lnTo>
                  <a:pt x="4048125" y="967383"/>
                </a:lnTo>
                <a:cubicBezTo>
                  <a:pt x="4058047" y="967383"/>
                  <a:pt x="4066729" y="968623"/>
                  <a:pt x="4074170" y="971103"/>
                </a:cubicBezTo>
                <a:cubicBezTo>
                  <a:pt x="4081611" y="973584"/>
                  <a:pt x="4087812" y="974824"/>
                  <a:pt x="4092773" y="974824"/>
                </a:cubicBezTo>
                <a:lnTo>
                  <a:pt x="4100215" y="989707"/>
                </a:lnTo>
                <a:lnTo>
                  <a:pt x="4129980" y="997148"/>
                </a:lnTo>
                <a:cubicBezTo>
                  <a:pt x="4134942" y="997148"/>
                  <a:pt x="4139902" y="997148"/>
                  <a:pt x="4144863" y="997148"/>
                </a:cubicBezTo>
                <a:cubicBezTo>
                  <a:pt x="4144863" y="1002110"/>
                  <a:pt x="4146104" y="1005830"/>
                  <a:pt x="4148584" y="1008310"/>
                </a:cubicBezTo>
                <a:cubicBezTo>
                  <a:pt x="4151064" y="1010791"/>
                  <a:pt x="4154785" y="1012031"/>
                  <a:pt x="4159746" y="1012031"/>
                </a:cubicBezTo>
                <a:lnTo>
                  <a:pt x="4152305" y="1004590"/>
                </a:lnTo>
                <a:cubicBezTo>
                  <a:pt x="4152305" y="999629"/>
                  <a:pt x="4152305" y="997148"/>
                  <a:pt x="4152305" y="997148"/>
                </a:cubicBezTo>
                <a:lnTo>
                  <a:pt x="4189512" y="1004590"/>
                </a:lnTo>
                <a:cubicBezTo>
                  <a:pt x="4189512" y="1004590"/>
                  <a:pt x="4193232" y="1004590"/>
                  <a:pt x="4200674" y="1004590"/>
                </a:cubicBezTo>
                <a:cubicBezTo>
                  <a:pt x="4208115" y="1004590"/>
                  <a:pt x="4211836" y="1007070"/>
                  <a:pt x="4211836" y="1012031"/>
                </a:cubicBezTo>
                <a:cubicBezTo>
                  <a:pt x="4211836" y="1012031"/>
                  <a:pt x="4213076" y="1013272"/>
                  <a:pt x="4215557" y="1015752"/>
                </a:cubicBezTo>
                <a:cubicBezTo>
                  <a:pt x="4218037" y="1018233"/>
                  <a:pt x="4221758" y="1019473"/>
                  <a:pt x="4226719" y="1019473"/>
                </a:cubicBezTo>
                <a:cubicBezTo>
                  <a:pt x="4231680" y="1019473"/>
                  <a:pt x="4236641" y="1021953"/>
                  <a:pt x="4241602" y="1026914"/>
                </a:cubicBezTo>
                <a:cubicBezTo>
                  <a:pt x="4251523" y="1036836"/>
                  <a:pt x="4258965" y="1039317"/>
                  <a:pt x="4263926" y="1034355"/>
                </a:cubicBezTo>
                <a:lnTo>
                  <a:pt x="4293691" y="1049238"/>
                </a:lnTo>
                <a:cubicBezTo>
                  <a:pt x="4293691" y="1049238"/>
                  <a:pt x="4291211" y="1049238"/>
                  <a:pt x="4286250" y="1049238"/>
                </a:cubicBezTo>
                <a:cubicBezTo>
                  <a:pt x="4286250" y="1054200"/>
                  <a:pt x="4287490" y="1056680"/>
                  <a:pt x="4289971" y="1056680"/>
                </a:cubicBezTo>
                <a:cubicBezTo>
                  <a:pt x="4292451" y="1056680"/>
                  <a:pt x="4293691" y="1054200"/>
                  <a:pt x="4293691" y="1049238"/>
                </a:cubicBezTo>
                <a:cubicBezTo>
                  <a:pt x="4293691" y="1049238"/>
                  <a:pt x="4296172" y="1050479"/>
                  <a:pt x="4301133" y="1052959"/>
                </a:cubicBezTo>
                <a:cubicBezTo>
                  <a:pt x="4306094" y="1055440"/>
                  <a:pt x="4311055" y="1054200"/>
                  <a:pt x="4316016" y="1049238"/>
                </a:cubicBezTo>
                <a:cubicBezTo>
                  <a:pt x="4320977" y="1044277"/>
                  <a:pt x="4328418" y="1044277"/>
                  <a:pt x="4338340" y="1049238"/>
                </a:cubicBezTo>
                <a:lnTo>
                  <a:pt x="4345781" y="1064121"/>
                </a:lnTo>
                <a:cubicBezTo>
                  <a:pt x="4340820" y="1064121"/>
                  <a:pt x="4338340" y="1062881"/>
                  <a:pt x="4338340" y="1060400"/>
                </a:cubicBezTo>
                <a:lnTo>
                  <a:pt x="4338340" y="1064121"/>
                </a:lnTo>
                <a:cubicBezTo>
                  <a:pt x="4348262" y="1069082"/>
                  <a:pt x="4354463" y="1070322"/>
                  <a:pt x="4356943" y="1067842"/>
                </a:cubicBezTo>
                <a:cubicBezTo>
                  <a:pt x="4359424" y="1065362"/>
                  <a:pt x="4360664" y="1061641"/>
                  <a:pt x="4360664" y="1056680"/>
                </a:cubicBezTo>
                <a:lnTo>
                  <a:pt x="4405313" y="1071562"/>
                </a:lnTo>
                <a:lnTo>
                  <a:pt x="4427636" y="1079004"/>
                </a:lnTo>
                <a:lnTo>
                  <a:pt x="4449961" y="1086445"/>
                </a:lnTo>
                <a:cubicBezTo>
                  <a:pt x="4459883" y="1081484"/>
                  <a:pt x="4464843" y="1082725"/>
                  <a:pt x="4464843" y="1090166"/>
                </a:cubicBezTo>
                <a:cubicBezTo>
                  <a:pt x="4464843" y="1097607"/>
                  <a:pt x="4467324" y="1100088"/>
                  <a:pt x="4472285" y="1097607"/>
                </a:cubicBezTo>
                <a:cubicBezTo>
                  <a:pt x="4477246" y="1095127"/>
                  <a:pt x="4482207" y="1095127"/>
                  <a:pt x="4487168" y="1097607"/>
                </a:cubicBezTo>
                <a:cubicBezTo>
                  <a:pt x="4492129" y="1100088"/>
                  <a:pt x="4497090" y="1101328"/>
                  <a:pt x="4502051" y="1101328"/>
                </a:cubicBezTo>
                <a:cubicBezTo>
                  <a:pt x="4507012" y="1101328"/>
                  <a:pt x="4516933" y="1105049"/>
                  <a:pt x="4531816" y="1112490"/>
                </a:cubicBezTo>
                <a:cubicBezTo>
                  <a:pt x="4546699" y="1119932"/>
                  <a:pt x="4557861" y="1122412"/>
                  <a:pt x="4565302" y="1119932"/>
                </a:cubicBezTo>
                <a:cubicBezTo>
                  <a:pt x="4572744" y="1117451"/>
                  <a:pt x="4577705" y="1116211"/>
                  <a:pt x="4580185" y="1116211"/>
                </a:cubicBezTo>
                <a:cubicBezTo>
                  <a:pt x="4582665" y="1116211"/>
                  <a:pt x="4586386" y="1117451"/>
                  <a:pt x="4591347" y="1119932"/>
                </a:cubicBezTo>
                <a:cubicBezTo>
                  <a:pt x="4596309" y="1122412"/>
                  <a:pt x="4603750" y="1123652"/>
                  <a:pt x="4613672" y="1123652"/>
                </a:cubicBezTo>
                <a:cubicBezTo>
                  <a:pt x="4613672" y="1123652"/>
                  <a:pt x="4614912" y="1124893"/>
                  <a:pt x="4617392" y="1127373"/>
                </a:cubicBezTo>
                <a:cubicBezTo>
                  <a:pt x="4619872" y="1129854"/>
                  <a:pt x="4622354" y="1131094"/>
                  <a:pt x="4624834" y="1131094"/>
                </a:cubicBezTo>
                <a:cubicBezTo>
                  <a:pt x="4627314" y="1131094"/>
                  <a:pt x="4629795" y="1131094"/>
                  <a:pt x="4632275" y="1131094"/>
                </a:cubicBezTo>
                <a:cubicBezTo>
                  <a:pt x="4634755" y="1131094"/>
                  <a:pt x="4637236" y="1131094"/>
                  <a:pt x="4639717" y="1131094"/>
                </a:cubicBezTo>
                <a:cubicBezTo>
                  <a:pt x="4642197" y="1131094"/>
                  <a:pt x="4644678" y="1132334"/>
                  <a:pt x="4647158" y="1134814"/>
                </a:cubicBezTo>
                <a:cubicBezTo>
                  <a:pt x="4649638" y="1137295"/>
                  <a:pt x="4650879" y="1138535"/>
                  <a:pt x="4650879" y="1138535"/>
                </a:cubicBezTo>
                <a:cubicBezTo>
                  <a:pt x="4655840" y="1138535"/>
                  <a:pt x="4664521" y="1139776"/>
                  <a:pt x="4676924" y="1142256"/>
                </a:cubicBezTo>
                <a:cubicBezTo>
                  <a:pt x="4689326" y="1144736"/>
                  <a:pt x="4698007" y="1148457"/>
                  <a:pt x="4702968" y="1153418"/>
                </a:cubicBezTo>
                <a:cubicBezTo>
                  <a:pt x="4707930" y="1153418"/>
                  <a:pt x="4710410" y="1153418"/>
                  <a:pt x="4710410" y="1153418"/>
                </a:cubicBezTo>
                <a:lnTo>
                  <a:pt x="4732734" y="1160859"/>
                </a:lnTo>
                <a:cubicBezTo>
                  <a:pt x="4742656" y="1165821"/>
                  <a:pt x="4752578" y="1168301"/>
                  <a:pt x="4762500" y="1168301"/>
                </a:cubicBezTo>
                <a:cubicBezTo>
                  <a:pt x="4782344" y="1168301"/>
                  <a:pt x="4802187" y="1173262"/>
                  <a:pt x="4822031" y="1183184"/>
                </a:cubicBezTo>
                <a:cubicBezTo>
                  <a:pt x="4831952" y="1188145"/>
                  <a:pt x="4836914" y="1190625"/>
                  <a:pt x="4836914" y="1190625"/>
                </a:cubicBezTo>
                <a:cubicBezTo>
                  <a:pt x="4841875" y="1190625"/>
                  <a:pt x="4848076" y="1191866"/>
                  <a:pt x="4855517" y="1194346"/>
                </a:cubicBezTo>
                <a:cubicBezTo>
                  <a:pt x="4862959" y="1196826"/>
                  <a:pt x="4871641" y="1199307"/>
                  <a:pt x="4881562" y="1201787"/>
                </a:cubicBezTo>
                <a:cubicBezTo>
                  <a:pt x="4891484" y="1204268"/>
                  <a:pt x="4902646" y="1206748"/>
                  <a:pt x="4915049" y="1209228"/>
                </a:cubicBezTo>
                <a:cubicBezTo>
                  <a:pt x="4927451" y="1211709"/>
                  <a:pt x="4933652" y="1215430"/>
                  <a:pt x="4933652" y="1220391"/>
                </a:cubicBezTo>
                <a:lnTo>
                  <a:pt x="4948535" y="1227832"/>
                </a:lnTo>
                <a:cubicBezTo>
                  <a:pt x="4948535" y="1227832"/>
                  <a:pt x="4948535" y="1229072"/>
                  <a:pt x="4948535" y="1231553"/>
                </a:cubicBezTo>
                <a:cubicBezTo>
                  <a:pt x="4948535" y="1234033"/>
                  <a:pt x="4953496" y="1235273"/>
                  <a:pt x="4963418" y="1235273"/>
                </a:cubicBezTo>
                <a:cubicBezTo>
                  <a:pt x="4968379" y="1235273"/>
                  <a:pt x="4973339" y="1237754"/>
                  <a:pt x="4978301" y="1242715"/>
                </a:cubicBezTo>
                <a:lnTo>
                  <a:pt x="4985742" y="1250156"/>
                </a:lnTo>
                <a:lnTo>
                  <a:pt x="4993183" y="1257598"/>
                </a:lnTo>
                <a:cubicBezTo>
                  <a:pt x="4993183" y="1257598"/>
                  <a:pt x="4995663" y="1257598"/>
                  <a:pt x="5000625" y="1257598"/>
                </a:cubicBezTo>
                <a:cubicBezTo>
                  <a:pt x="5005586" y="1257598"/>
                  <a:pt x="5008066" y="1257598"/>
                  <a:pt x="5008066" y="1257598"/>
                </a:cubicBezTo>
                <a:cubicBezTo>
                  <a:pt x="5013027" y="1247676"/>
                  <a:pt x="5020469" y="1250156"/>
                  <a:pt x="5030390" y="1265039"/>
                </a:cubicBezTo>
                <a:cubicBezTo>
                  <a:pt x="5035352" y="1270000"/>
                  <a:pt x="5040312" y="1272480"/>
                  <a:pt x="5045273" y="1272480"/>
                </a:cubicBezTo>
                <a:cubicBezTo>
                  <a:pt x="5050234" y="1272480"/>
                  <a:pt x="5055195" y="1273720"/>
                  <a:pt x="5060156" y="1276201"/>
                </a:cubicBezTo>
                <a:cubicBezTo>
                  <a:pt x="5065117" y="1278682"/>
                  <a:pt x="5070077" y="1279922"/>
                  <a:pt x="5075039" y="1279922"/>
                </a:cubicBezTo>
                <a:cubicBezTo>
                  <a:pt x="5089922" y="1289844"/>
                  <a:pt x="5099843" y="1294805"/>
                  <a:pt x="5104804" y="1294805"/>
                </a:cubicBezTo>
                <a:cubicBezTo>
                  <a:pt x="5109766" y="1299765"/>
                  <a:pt x="5114726" y="1303486"/>
                  <a:pt x="5119687" y="1305967"/>
                </a:cubicBezTo>
                <a:cubicBezTo>
                  <a:pt x="5124649" y="1308447"/>
                  <a:pt x="5127129" y="1309687"/>
                  <a:pt x="5127129" y="1309687"/>
                </a:cubicBezTo>
                <a:cubicBezTo>
                  <a:pt x="5132090" y="1314648"/>
                  <a:pt x="5137050" y="1317129"/>
                  <a:pt x="5142011" y="1317129"/>
                </a:cubicBezTo>
                <a:cubicBezTo>
                  <a:pt x="5171777" y="1317129"/>
                  <a:pt x="5186660" y="1322090"/>
                  <a:pt x="5186660" y="1332012"/>
                </a:cubicBezTo>
                <a:cubicBezTo>
                  <a:pt x="5186660" y="1332012"/>
                  <a:pt x="5191621" y="1332012"/>
                  <a:pt x="5201543" y="1332012"/>
                </a:cubicBezTo>
                <a:cubicBezTo>
                  <a:pt x="5201543" y="1332012"/>
                  <a:pt x="5202783" y="1333252"/>
                  <a:pt x="5205263" y="1335732"/>
                </a:cubicBezTo>
                <a:cubicBezTo>
                  <a:pt x="5207743" y="1338213"/>
                  <a:pt x="5211464" y="1339453"/>
                  <a:pt x="5216426" y="1339453"/>
                </a:cubicBezTo>
                <a:cubicBezTo>
                  <a:pt x="5221387" y="1344414"/>
                  <a:pt x="5226347" y="1346894"/>
                  <a:pt x="5231308" y="1346894"/>
                </a:cubicBezTo>
                <a:cubicBezTo>
                  <a:pt x="5236270" y="1346894"/>
                  <a:pt x="5239990" y="1348134"/>
                  <a:pt x="5242470" y="1350615"/>
                </a:cubicBezTo>
                <a:cubicBezTo>
                  <a:pt x="5244951" y="1353096"/>
                  <a:pt x="5248671" y="1354336"/>
                  <a:pt x="5253633" y="1354336"/>
                </a:cubicBezTo>
                <a:cubicBezTo>
                  <a:pt x="5258594" y="1354336"/>
                  <a:pt x="5261074" y="1354336"/>
                  <a:pt x="5261074" y="1354336"/>
                </a:cubicBezTo>
                <a:cubicBezTo>
                  <a:pt x="5256113" y="1359297"/>
                  <a:pt x="5257353" y="1363017"/>
                  <a:pt x="5264795" y="1365498"/>
                </a:cubicBezTo>
                <a:cubicBezTo>
                  <a:pt x="5272236" y="1367979"/>
                  <a:pt x="5278437" y="1369219"/>
                  <a:pt x="5283398" y="1369219"/>
                </a:cubicBezTo>
                <a:lnTo>
                  <a:pt x="5290840" y="1369219"/>
                </a:lnTo>
                <a:lnTo>
                  <a:pt x="5283398" y="1376660"/>
                </a:lnTo>
                <a:cubicBezTo>
                  <a:pt x="5288359" y="1376660"/>
                  <a:pt x="5304482" y="1381621"/>
                  <a:pt x="5331767" y="1391543"/>
                </a:cubicBezTo>
                <a:cubicBezTo>
                  <a:pt x="5359053" y="1401465"/>
                  <a:pt x="5370215" y="1403945"/>
                  <a:pt x="5365254" y="1398984"/>
                </a:cubicBezTo>
                <a:lnTo>
                  <a:pt x="5372695" y="1391543"/>
                </a:lnTo>
                <a:cubicBezTo>
                  <a:pt x="5382617" y="1396504"/>
                  <a:pt x="5390058" y="1400224"/>
                  <a:pt x="5395019" y="1402705"/>
                </a:cubicBezTo>
                <a:cubicBezTo>
                  <a:pt x="5399981" y="1405186"/>
                  <a:pt x="5402461" y="1408906"/>
                  <a:pt x="5402461" y="1413867"/>
                </a:cubicBezTo>
                <a:lnTo>
                  <a:pt x="5409902" y="1421309"/>
                </a:lnTo>
                <a:lnTo>
                  <a:pt x="5409902" y="1413867"/>
                </a:lnTo>
                <a:lnTo>
                  <a:pt x="5424785" y="1421309"/>
                </a:lnTo>
                <a:lnTo>
                  <a:pt x="5439668" y="1428750"/>
                </a:lnTo>
                <a:lnTo>
                  <a:pt x="5469433" y="1436191"/>
                </a:lnTo>
                <a:cubicBezTo>
                  <a:pt x="5479355" y="1441152"/>
                  <a:pt x="5485557" y="1446113"/>
                  <a:pt x="5488037" y="1451074"/>
                </a:cubicBezTo>
                <a:cubicBezTo>
                  <a:pt x="5490517" y="1456035"/>
                  <a:pt x="5496719" y="1458516"/>
                  <a:pt x="5506640" y="1458516"/>
                </a:cubicBezTo>
                <a:cubicBezTo>
                  <a:pt x="5516562" y="1458516"/>
                  <a:pt x="5524003" y="1460996"/>
                  <a:pt x="5528965" y="1465957"/>
                </a:cubicBezTo>
                <a:lnTo>
                  <a:pt x="5528965" y="1473398"/>
                </a:lnTo>
                <a:lnTo>
                  <a:pt x="5536406" y="1473398"/>
                </a:lnTo>
                <a:lnTo>
                  <a:pt x="5573613" y="1480840"/>
                </a:lnTo>
                <a:cubicBezTo>
                  <a:pt x="5578574" y="1480840"/>
                  <a:pt x="5583535" y="1482080"/>
                  <a:pt x="5588496" y="1484560"/>
                </a:cubicBezTo>
                <a:cubicBezTo>
                  <a:pt x="5593457" y="1487041"/>
                  <a:pt x="5595937" y="1488281"/>
                  <a:pt x="5595937" y="1488281"/>
                </a:cubicBezTo>
                <a:cubicBezTo>
                  <a:pt x="5615781" y="1488281"/>
                  <a:pt x="5620742" y="1493242"/>
                  <a:pt x="5610820" y="1503164"/>
                </a:cubicBezTo>
                <a:cubicBezTo>
                  <a:pt x="5610820" y="1498203"/>
                  <a:pt x="5608340" y="1495723"/>
                  <a:pt x="5603379" y="1495723"/>
                </a:cubicBezTo>
                <a:lnTo>
                  <a:pt x="5603379" y="1503164"/>
                </a:lnTo>
                <a:cubicBezTo>
                  <a:pt x="5608340" y="1508125"/>
                  <a:pt x="5610820" y="1508125"/>
                  <a:pt x="5610820" y="1503164"/>
                </a:cubicBezTo>
                <a:cubicBezTo>
                  <a:pt x="5610820" y="1508125"/>
                  <a:pt x="5610820" y="1510605"/>
                  <a:pt x="5610820" y="1510605"/>
                </a:cubicBezTo>
                <a:cubicBezTo>
                  <a:pt x="5610820" y="1510605"/>
                  <a:pt x="5613300" y="1513086"/>
                  <a:pt x="5618261" y="1518047"/>
                </a:cubicBezTo>
                <a:cubicBezTo>
                  <a:pt x="5618261" y="1527969"/>
                  <a:pt x="5620742" y="1534170"/>
                  <a:pt x="5625703" y="1536650"/>
                </a:cubicBezTo>
                <a:cubicBezTo>
                  <a:pt x="5630664" y="1539131"/>
                  <a:pt x="5635624" y="1540371"/>
                  <a:pt x="5640586" y="1540371"/>
                </a:cubicBezTo>
                <a:lnTo>
                  <a:pt x="5655468" y="1540371"/>
                </a:lnTo>
                <a:lnTo>
                  <a:pt x="5640586" y="1532930"/>
                </a:lnTo>
                <a:cubicBezTo>
                  <a:pt x="5630664" y="1532930"/>
                  <a:pt x="5625703" y="1530449"/>
                  <a:pt x="5625703" y="1525488"/>
                </a:cubicBezTo>
                <a:cubicBezTo>
                  <a:pt x="5625703" y="1525488"/>
                  <a:pt x="5625703" y="1524248"/>
                  <a:pt x="5625703" y="1521767"/>
                </a:cubicBezTo>
                <a:cubicBezTo>
                  <a:pt x="5625703" y="1519287"/>
                  <a:pt x="5623223" y="1515566"/>
                  <a:pt x="5618261" y="1510605"/>
                </a:cubicBezTo>
                <a:lnTo>
                  <a:pt x="5625703" y="1510605"/>
                </a:lnTo>
                <a:cubicBezTo>
                  <a:pt x="5640586" y="1515566"/>
                  <a:pt x="5645547" y="1518047"/>
                  <a:pt x="5640586" y="1518047"/>
                </a:cubicBezTo>
                <a:lnTo>
                  <a:pt x="5657329" y="1523628"/>
                </a:lnTo>
                <a:lnTo>
                  <a:pt x="5662910" y="1518047"/>
                </a:lnTo>
                <a:cubicBezTo>
                  <a:pt x="5667871" y="1518047"/>
                  <a:pt x="5670351" y="1520527"/>
                  <a:pt x="5670351" y="1525488"/>
                </a:cubicBezTo>
                <a:lnTo>
                  <a:pt x="5662910" y="1525488"/>
                </a:lnTo>
                <a:cubicBezTo>
                  <a:pt x="5667871" y="1530449"/>
                  <a:pt x="5672831" y="1532930"/>
                  <a:pt x="5677793" y="1532930"/>
                </a:cubicBezTo>
                <a:lnTo>
                  <a:pt x="5685234" y="1532930"/>
                </a:lnTo>
                <a:cubicBezTo>
                  <a:pt x="5685234" y="1532930"/>
                  <a:pt x="5685234" y="1530449"/>
                  <a:pt x="5685234" y="1525488"/>
                </a:cubicBezTo>
                <a:lnTo>
                  <a:pt x="5692676" y="1532930"/>
                </a:lnTo>
                <a:lnTo>
                  <a:pt x="5715000" y="1540371"/>
                </a:lnTo>
                <a:cubicBezTo>
                  <a:pt x="5719961" y="1540371"/>
                  <a:pt x="5723682" y="1541611"/>
                  <a:pt x="5726162" y="1544092"/>
                </a:cubicBezTo>
                <a:cubicBezTo>
                  <a:pt x="5728642" y="1546572"/>
                  <a:pt x="5737324" y="1550293"/>
                  <a:pt x="5752207" y="1555254"/>
                </a:cubicBezTo>
                <a:cubicBezTo>
                  <a:pt x="5851425" y="1580059"/>
                  <a:pt x="5938242" y="1604863"/>
                  <a:pt x="6012656" y="1629668"/>
                </a:cubicBezTo>
                <a:lnTo>
                  <a:pt x="6072187" y="1644551"/>
                </a:lnTo>
                <a:cubicBezTo>
                  <a:pt x="6087070" y="1649511"/>
                  <a:pt x="6111874" y="1656953"/>
                  <a:pt x="6146601" y="1666875"/>
                </a:cubicBezTo>
                <a:cubicBezTo>
                  <a:pt x="6146601" y="1666875"/>
                  <a:pt x="6147842" y="1668115"/>
                  <a:pt x="6150322" y="1670596"/>
                </a:cubicBezTo>
                <a:cubicBezTo>
                  <a:pt x="6152802" y="1673076"/>
                  <a:pt x="6156523" y="1674316"/>
                  <a:pt x="6161484" y="1674316"/>
                </a:cubicBezTo>
                <a:cubicBezTo>
                  <a:pt x="6166445" y="1674316"/>
                  <a:pt x="6178847" y="1676797"/>
                  <a:pt x="6198691" y="1681758"/>
                </a:cubicBezTo>
                <a:cubicBezTo>
                  <a:pt x="6263184" y="1701601"/>
                  <a:pt x="6302871" y="1714004"/>
                  <a:pt x="6317754" y="1718965"/>
                </a:cubicBezTo>
                <a:cubicBezTo>
                  <a:pt x="6322715" y="1718965"/>
                  <a:pt x="6330156" y="1720205"/>
                  <a:pt x="6340078" y="1722685"/>
                </a:cubicBezTo>
                <a:cubicBezTo>
                  <a:pt x="6349999" y="1725166"/>
                  <a:pt x="6358681" y="1727646"/>
                  <a:pt x="6366123" y="1730127"/>
                </a:cubicBezTo>
                <a:cubicBezTo>
                  <a:pt x="6373564" y="1732608"/>
                  <a:pt x="6377285" y="1733848"/>
                  <a:pt x="6377285" y="1733848"/>
                </a:cubicBezTo>
                <a:cubicBezTo>
                  <a:pt x="6377285" y="1733848"/>
                  <a:pt x="6369843" y="1733848"/>
                  <a:pt x="6354961" y="1733848"/>
                </a:cubicBezTo>
                <a:cubicBezTo>
                  <a:pt x="6354961" y="1733848"/>
                  <a:pt x="6352481" y="1733848"/>
                  <a:pt x="6347519" y="1733848"/>
                </a:cubicBezTo>
                <a:cubicBezTo>
                  <a:pt x="6342558" y="1733848"/>
                  <a:pt x="6337598" y="1733848"/>
                  <a:pt x="6332636" y="1733848"/>
                </a:cubicBezTo>
                <a:cubicBezTo>
                  <a:pt x="6327675" y="1733848"/>
                  <a:pt x="6323954" y="1732608"/>
                  <a:pt x="6321474" y="1730127"/>
                </a:cubicBezTo>
                <a:cubicBezTo>
                  <a:pt x="6318994" y="1727646"/>
                  <a:pt x="6317754" y="1726406"/>
                  <a:pt x="6317754" y="1726406"/>
                </a:cubicBezTo>
                <a:cubicBezTo>
                  <a:pt x="6312792" y="1721445"/>
                  <a:pt x="6306592" y="1718965"/>
                  <a:pt x="6299150" y="1718965"/>
                </a:cubicBezTo>
                <a:cubicBezTo>
                  <a:pt x="6291709" y="1718965"/>
                  <a:pt x="6285508" y="1718965"/>
                  <a:pt x="6280547" y="1718965"/>
                </a:cubicBezTo>
                <a:cubicBezTo>
                  <a:pt x="6275585" y="1714004"/>
                  <a:pt x="6270625" y="1711523"/>
                  <a:pt x="6265664" y="1711523"/>
                </a:cubicBezTo>
                <a:cubicBezTo>
                  <a:pt x="6260702" y="1711523"/>
                  <a:pt x="6253261" y="1711523"/>
                  <a:pt x="6243340" y="1711523"/>
                </a:cubicBezTo>
                <a:cubicBezTo>
                  <a:pt x="6228457" y="1706563"/>
                  <a:pt x="6218535" y="1704082"/>
                  <a:pt x="6213574" y="1704082"/>
                </a:cubicBezTo>
                <a:cubicBezTo>
                  <a:pt x="6208613" y="1704082"/>
                  <a:pt x="6206133" y="1704082"/>
                  <a:pt x="6206133" y="1704082"/>
                </a:cubicBezTo>
                <a:lnTo>
                  <a:pt x="6161484" y="1689199"/>
                </a:lnTo>
                <a:cubicBezTo>
                  <a:pt x="6141640" y="1684238"/>
                  <a:pt x="6129238" y="1680518"/>
                  <a:pt x="6124277" y="1678037"/>
                </a:cubicBezTo>
                <a:cubicBezTo>
                  <a:pt x="6119316" y="1675556"/>
                  <a:pt x="6116836" y="1674316"/>
                  <a:pt x="6116836" y="1674316"/>
                </a:cubicBezTo>
                <a:cubicBezTo>
                  <a:pt x="6116836" y="1669356"/>
                  <a:pt x="6115595" y="1666875"/>
                  <a:pt x="6113115" y="1666875"/>
                </a:cubicBezTo>
                <a:cubicBezTo>
                  <a:pt x="6110635" y="1666875"/>
                  <a:pt x="6109394" y="1666875"/>
                  <a:pt x="6109394" y="1666875"/>
                </a:cubicBezTo>
                <a:lnTo>
                  <a:pt x="6087070" y="1666875"/>
                </a:lnTo>
                <a:cubicBezTo>
                  <a:pt x="6082109" y="1661914"/>
                  <a:pt x="6079629" y="1661914"/>
                  <a:pt x="6079629" y="1666875"/>
                </a:cubicBezTo>
                <a:lnTo>
                  <a:pt x="6057304" y="1651992"/>
                </a:lnTo>
                <a:lnTo>
                  <a:pt x="6049863" y="1651992"/>
                </a:lnTo>
                <a:cubicBezTo>
                  <a:pt x="6044902" y="1651992"/>
                  <a:pt x="6039942" y="1651992"/>
                  <a:pt x="6034980" y="1651992"/>
                </a:cubicBezTo>
                <a:cubicBezTo>
                  <a:pt x="6030019" y="1651992"/>
                  <a:pt x="6025059" y="1651992"/>
                  <a:pt x="6020097" y="1651992"/>
                </a:cubicBezTo>
                <a:cubicBezTo>
                  <a:pt x="6015136" y="1651992"/>
                  <a:pt x="6011415" y="1650752"/>
                  <a:pt x="6008935" y="1648271"/>
                </a:cubicBezTo>
                <a:cubicBezTo>
                  <a:pt x="6006455" y="1645791"/>
                  <a:pt x="6003974" y="1644551"/>
                  <a:pt x="6001494" y="1644551"/>
                </a:cubicBezTo>
                <a:cubicBezTo>
                  <a:pt x="5999014" y="1644551"/>
                  <a:pt x="5995293" y="1644551"/>
                  <a:pt x="5990332" y="1644551"/>
                </a:cubicBezTo>
                <a:cubicBezTo>
                  <a:pt x="5985370" y="1644551"/>
                  <a:pt x="5982890" y="1644551"/>
                  <a:pt x="5982890" y="1644551"/>
                </a:cubicBezTo>
                <a:lnTo>
                  <a:pt x="5960566" y="1637109"/>
                </a:lnTo>
                <a:cubicBezTo>
                  <a:pt x="5960566" y="1637109"/>
                  <a:pt x="5960566" y="1638349"/>
                  <a:pt x="5960566" y="1640830"/>
                </a:cubicBezTo>
                <a:cubicBezTo>
                  <a:pt x="5960566" y="1643311"/>
                  <a:pt x="5963046" y="1644551"/>
                  <a:pt x="5968008" y="1644551"/>
                </a:cubicBezTo>
                <a:cubicBezTo>
                  <a:pt x="5972969" y="1644551"/>
                  <a:pt x="5976690" y="1645791"/>
                  <a:pt x="5979170" y="1648271"/>
                </a:cubicBezTo>
                <a:cubicBezTo>
                  <a:pt x="5981650" y="1650752"/>
                  <a:pt x="5982890" y="1651992"/>
                  <a:pt x="5982890" y="1651992"/>
                </a:cubicBezTo>
                <a:cubicBezTo>
                  <a:pt x="5982890" y="1651992"/>
                  <a:pt x="5984131" y="1651992"/>
                  <a:pt x="5986611" y="1651992"/>
                </a:cubicBezTo>
                <a:cubicBezTo>
                  <a:pt x="5989091" y="1651992"/>
                  <a:pt x="5991572" y="1651992"/>
                  <a:pt x="5994052" y="1651992"/>
                </a:cubicBezTo>
                <a:cubicBezTo>
                  <a:pt x="5996533" y="1651992"/>
                  <a:pt x="6000253" y="1653232"/>
                  <a:pt x="6005215" y="1655713"/>
                </a:cubicBezTo>
                <a:cubicBezTo>
                  <a:pt x="6010176" y="1658193"/>
                  <a:pt x="6015136" y="1660674"/>
                  <a:pt x="6020097" y="1663154"/>
                </a:cubicBezTo>
                <a:cubicBezTo>
                  <a:pt x="6025059" y="1665635"/>
                  <a:pt x="6027539" y="1665635"/>
                  <a:pt x="6027539" y="1663154"/>
                </a:cubicBezTo>
                <a:cubicBezTo>
                  <a:pt x="6027539" y="1660674"/>
                  <a:pt x="6030019" y="1661914"/>
                  <a:pt x="6034980" y="1666875"/>
                </a:cubicBezTo>
                <a:cubicBezTo>
                  <a:pt x="6039942" y="1666875"/>
                  <a:pt x="6043662" y="1668115"/>
                  <a:pt x="6046142" y="1670596"/>
                </a:cubicBezTo>
                <a:cubicBezTo>
                  <a:pt x="6048622" y="1673076"/>
                  <a:pt x="6052343" y="1674316"/>
                  <a:pt x="6057304" y="1674316"/>
                </a:cubicBezTo>
                <a:cubicBezTo>
                  <a:pt x="6072187" y="1674316"/>
                  <a:pt x="6083349" y="1675556"/>
                  <a:pt x="6090791" y="1678037"/>
                </a:cubicBezTo>
                <a:cubicBezTo>
                  <a:pt x="6098232" y="1680518"/>
                  <a:pt x="6103193" y="1682998"/>
                  <a:pt x="6105674" y="1685478"/>
                </a:cubicBezTo>
                <a:cubicBezTo>
                  <a:pt x="6108154" y="1687959"/>
                  <a:pt x="6111874" y="1689199"/>
                  <a:pt x="6116836" y="1689199"/>
                </a:cubicBezTo>
                <a:lnTo>
                  <a:pt x="6124277" y="1689199"/>
                </a:lnTo>
                <a:lnTo>
                  <a:pt x="6124277" y="1696641"/>
                </a:lnTo>
                <a:lnTo>
                  <a:pt x="6131718" y="1696641"/>
                </a:lnTo>
                <a:lnTo>
                  <a:pt x="6131718" y="1689199"/>
                </a:lnTo>
                <a:cubicBezTo>
                  <a:pt x="6136680" y="1694160"/>
                  <a:pt x="6139160" y="1696641"/>
                  <a:pt x="6139160" y="1696641"/>
                </a:cubicBezTo>
                <a:lnTo>
                  <a:pt x="6154043" y="1704082"/>
                </a:lnTo>
                <a:cubicBezTo>
                  <a:pt x="6159004" y="1699121"/>
                  <a:pt x="6167685" y="1699121"/>
                  <a:pt x="6180088" y="1704082"/>
                </a:cubicBezTo>
                <a:cubicBezTo>
                  <a:pt x="6192490" y="1709043"/>
                  <a:pt x="6213574" y="1714004"/>
                  <a:pt x="6243340" y="1718965"/>
                </a:cubicBezTo>
                <a:cubicBezTo>
                  <a:pt x="6253261" y="1723926"/>
                  <a:pt x="6261943" y="1726406"/>
                  <a:pt x="6269385" y="1726406"/>
                </a:cubicBezTo>
                <a:cubicBezTo>
                  <a:pt x="6276826" y="1726406"/>
                  <a:pt x="6281787" y="1727646"/>
                  <a:pt x="6284267" y="1730127"/>
                </a:cubicBezTo>
                <a:cubicBezTo>
                  <a:pt x="6286747" y="1732608"/>
                  <a:pt x="6290468" y="1731367"/>
                  <a:pt x="6295429" y="1726406"/>
                </a:cubicBezTo>
                <a:lnTo>
                  <a:pt x="6295429" y="1733848"/>
                </a:lnTo>
                <a:cubicBezTo>
                  <a:pt x="6295429" y="1733848"/>
                  <a:pt x="6302871" y="1736328"/>
                  <a:pt x="6317754" y="1741289"/>
                </a:cubicBezTo>
                <a:cubicBezTo>
                  <a:pt x="6327675" y="1741289"/>
                  <a:pt x="6335117" y="1741289"/>
                  <a:pt x="6340078" y="1741289"/>
                </a:cubicBezTo>
                <a:cubicBezTo>
                  <a:pt x="6345039" y="1741289"/>
                  <a:pt x="6347519" y="1741289"/>
                  <a:pt x="6347519" y="1741289"/>
                </a:cubicBezTo>
                <a:cubicBezTo>
                  <a:pt x="6347519" y="1746250"/>
                  <a:pt x="6352481" y="1748730"/>
                  <a:pt x="6362402" y="1748730"/>
                </a:cubicBezTo>
                <a:lnTo>
                  <a:pt x="6384726" y="1756172"/>
                </a:lnTo>
                <a:cubicBezTo>
                  <a:pt x="6379765" y="1756172"/>
                  <a:pt x="6377285" y="1756172"/>
                  <a:pt x="6377285" y="1756172"/>
                </a:cubicBezTo>
                <a:cubicBezTo>
                  <a:pt x="6377285" y="1761133"/>
                  <a:pt x="6374805" y="1763613"/>
                  <a:pt x="6369843" y="1763613"/>
                </a:cubicBezTo>
                <a:cubicBezTo>
                  <a:pt x="6364882" y="1763613"/>
                  <a:pt x="6362402" y="1763613"/>
                  <a:pt x="6362402" y="1763613"/>
                </a:cubicBezTo>
                <a:cubicBezTo>
                  <a:pt x="6362402" y="1768574"/>
                  <a:pt x="6362402" y="1771055"/>
                  <a:pt x="6362402" y="1771055"/>
                </a:cubicBezTo>
                <a:cubicBezTo>
                  <a:pt x="6362402" y="1771055"/>
                  <a:pt x="6359922" y="1771055"/>
                  <a:pt x="6354961" y="1771055"/>
                </a:cubicBezTo>
                <a:lnTo>
                  <a:pt x="6347519" y="1771055"/>
                </a:lnTo>
                <a:cubicBezTo>
                  <a:pt x="6352481" y="1766094"/>
                  <a:pt x="6352481" y="1763613"/>
                  <a:pt x="6347519" y="1763613"/>
                </a:cubicBezTo>
                <a:cubicBezTo>
                  <a:pt x="6342558" y="1763613"/>
                  <a:pt x="6338837" y="1763613"/>
                  <a:pt x="6336357" y="1763613"/>
                </a:cubicBezTo>
                <a:cubicBezTo>
                  <a:pt x="6333877" y="1763613"/>
                  <a:pt x="6328916" y="1766094"/>
                  <a:pt x="6321474" y="1771055"/>
                </a:cubicBezTo>
                <a:cubicBezTo>
                  <a:pt x="6314033" y="1776015"/>
                  <a:pt x="6310312" y="1776015"/>
                  <a:pt x="6310312" y="1771055"/>
                </a:cubicBezTo>
                <a:cubicBezTo>
                  <a:pt x="6310312" y="1766094"/>
                  <a:pt x="6310312" y="1763613"/>
                  <a:pt x="6310312" y="1763613"/>
                </a:cubicBezTo>
                <a:lnTo>
                  <a:pt x="6302871" y="1756172"/>
                </a:lnTo>
                <a:cubicBezTo>
                  <a:pt x="6302871" y="1756172"/>
                  <a:pt x="6301630" y="1756172"/>
                  <a:pt x="6299150" y="1756172"/>
                </a:cubicBezTo>
                <a:cubicBezTo>
                  <a:pt x="6296670" y="1756172"/>
                  <a:pt x="6292949" y="1756172"/>
                  <a:pt x="6287988" y="1756172"/>
                </a:cubicBezTo>
                <a:cubicBezTo>
                  <a:pt x="6287988" y="1751211"/>
                  <a:pt x="6285508" y="1751211"/>
                  <a:pt x="6280547" y="1756172"/>
                </a:cubicBezTo>
                <a:lnTo>
                  <a:pt x="6273105" y="1756172"/>
                </a:lnTo>
                <a:lnTo>
                  <a:pt x="6228457" y="1733848"/>
                </a:lnTo>
                <a:cubicBezTo>
                  <a:pt x="6213574" y="1733848"/>
                  <a:pt x="6201171" y="1732608"/>
                  <a:pt x="6191250" y="1730127"/>
                </a:cubicBezTo>
                <a:cubicBezTo>
                  <a:pt x="6181328" y="1727646"/>
                  <a:pt x="6172646" y="1726406"/>
                  <a:pt x="6165205" y="1726406"/>
                </a:cubicBezTo>
                <a:cubicBezTo>
                  <a:pt x="6157763" y="1726406"/>
                  <a:pt x="6150322" y="1723926"/>
                  <a:pt x="6142881" y="1718965"/>
                </a:cubicBezTo>
                <a:cubicBezTo>
                  <a:pt x="6135439" y="1714004"/>
                  <a:pt x="6125518" y="1711523"/>
                  <a:pt x="6113115" y="1711523"/>
                </a:cubicBezTo>
                <a:cubicBezTo>
                  <a:pt x="6100712" y="1711523"/>
                  <a:pt x="6093271" y="1710283"/>
                  <a:pt x="6090791" y="1707803"/>
                </a:cubicBezTo>
                <a:cubicBezTo>
                  <a:pt x="6088311" y="1705322"/>
                  <a:pt x="6084590" y="1702842"/>
                  <a:pt x="6079629" y="1700361"/>
                </a:cubicBezTo>
                <a:cubicBezTo>
                  <a:pt x="6074667" y="1697881"/>
                  <a:pt x="6069707" y="1699121"/>
                  <a:pt x="6064746" y="1704082"/>
                </a:cubicBezTo>
                <a:cubicBezTo>
                  <a:pt x="6074667" y="1704082"/>
                  <a:pt x="6080869" y="1706563"/>
                  <a:pt x="6083349" y="1711523"/>
                </a:cubicBezTo>
                <a:cubicBezTo>
                  <a:pt x="6085829" y="1716484"/>
                  <a:pt x="6089550" y="1718965"/>
                  <a:pt x="6094511" y="1718965"/>
                </a:cubicBezTo>
                <a:cubicBezTo>
                  <a:pt x="6114356" y="1718965"/>
                  <a:pt x="6124277" y="1721445"/>
                  <a:pt x="6124277" y="1726406"/>
                </a:cubicBezTo>
                <a:cubicBezTo>
                  <a:pt x="6124277" y="1731367"/>
                  <a:pt x="6126757" y="1733848"/>
                  <a:pt x="6131718" y="1733848"/>
                </a:cubicBezTo>
                <a:lnTo>
                  <a:pt x="6161484" y="1741289"/>
                </a:lnTo>
                <a:cubicBezTo>
                  <a:pt x="6166445" y="1741289"/>
                  <a:pt x="6171406" y="1741289"/>
                  <a:pt x="6176367" y="1741289"/>
                </a:cubicBezTo>
                <a:cubicBezTo>
                  <a:pt x="6176367" y="1736328"/>
                  <a:pt x="6177608" y="1735088"/>
                  <a:pt x="6180088" y="1737568"/>
                </a:cubicBezTo>
                <a:cubicBezTo>
                  <a:pt x="6182568" y="1740049"/>
                  <a:pt x="6186288" y="1741289"/>
                  <a:pt x="6191250" y="1741289"/>
                </a:cubicBezTo>
                <a:cubicBezTo>
                  <a:pt x="6196211" y="1746250"/>
                  <a:pt x="6201171" y="1748730"/>
                  <a:pt x="6206133" y="1748730"/>
                </a:cubicBezTo>
                <a:cubicBezTo>
                  <a:pt x="6221015" y="1748730"/>
                  <a:pt x="6223495" y="1751211"/>
                  <a:pt x="6213574" y="1756172"/>
                </a:cubicBezTo>
                <a:lnTo>
                  <a:pt x="6198691" y="1763613"/>
                </a:lnTo>
                <a:lnTo>
                  <a:pt x="6206133" y="1771055"/>
                </a:lnTo>
                <a:cubicBezTo>
                  <a:pt x="6250781" y="1785937"/>
                  <a:pt x="6275585" y="1790898"/>
                  <a:pt x="6280547" y="1785937"/>
                </a:cubicBezTo>
                <a:lnTo>
                  <a:pt x="6265664" y="1778496"/>
                </a:lnTo>
                <a:lnTo>
                  <a:pt x="6235898" y="1771055"/>
                </a:lnTo>
                <a:cubicBezTo>
                  <a:pt x="6235898" y="1771055"/>
                  <a:pt x="6233418" y="1769815"/>
                  <a:pt x="6228457" y="1767334"/>
                </a:cubicBezTo>
                <a:cubicBezTo>
                  <a:pt x="6223495" y="1764853"/>
                  <a:pt x="6221015" y="1766094"/>
                  <a:pt x="6221015" y="1771055"/>
                </a:cubicBezTo>
                <a:lnTo>
                  <a:pt x="6221015" y="1763613"/>
                </a:lnTo>
                <a:cubicBezTo>
                  <a:pt x="6225977" y="1758652"/>
                  <a:pt x="6228457" y="1756172"/>
                  <a:pt x="6228457" y="1756172"/>
                </a:cubicBezTo>
                <a:lnTo>
                  <a:pt x="6243340" y="1756172"/>
                </a:lnTo>
                <a:cubicBezTo>
                  <a:pt x="6258222" y="1756172"/>
                  <a:pt x="6265664" y="1758652"/>
                  <a:pt x="6265664" y="1763613"/>
                </a:cubicBezTo>
                <a:cubicBezTo>
                  <a:pt x="6270625" y="1768574"/>
                  <a:pt x="6278067" y="1768574"/>
                  <a:pt x="6287988" y="1763613"/>
                </a:cubicBezTo>
                <a:lnTo>
                  <a:pt x="6302871" y="1778496"/>
                </a:lnTo>
                <a:lnTo>
                  <a:pt x="6310312" y="1785937"/>
                </a:lnTo>
                <a:lnTo>
                  <a:pt x="6317754" y="1785937"/>
                </a:lnTo>
                <a:cubicBezTo>
                  <a:pt x="6317754" y="1785937"/>
                  <a:pt x="6320234" y="1785937"/>
                  <a:pt x="6325195" y="1785937"/>
                </a:cubicBezTo>
                <a:lnTo>
                  <a:pt x="6340078" y="1785937"/>
                </a:lnTo>
                <a:lnTo>
                  <a:pt x="6347519" y="1793379"/>
                </a:lnTo>
                <a:cubicBezTo>
                  <a:pt x="6347519" y="1803301"/>
                  <a:pt x="6347519" y="1808262"/>
                  <a:pt x="6347519" y="1808262"/>
                </a:cubicBezTo>
                <a:cubicBezTo>
                  <a:pt x="6352481" y="1808262"/>
                  <a:pt x="6357441" y="1810742"/>
                  <a:pt x="6362402" y="1815703"/>
                </a:cubicBezTo>
                <a:cubicBezTo>
                  <a:pt x="6352481" y="1820664"/>
                  <a:pt x="6345039" y="1823144"/>
                  <a:pt x="6340078" y="1823144"/>
                </a:cubicBezTo>
                <a:lnTo>
                  <a:pt x="6340078" y="1815703"/>
                </a:lnTo>
                <a:cubicBezTo>
                  <a:pt x="6340078" y="1815703"/>
                  <a:pt x="6337598" y="1818184"/>
                  <a:pt x="6332636" y="1823144"/>
                </a:cubicBezTo>
                <a:lnTo>
                  <a:pt x="6302871" y="1815703"/>
                </a:lnTo>
                <a:cubicBezTo>
                  <a:pt x="6292949" y="1815703"/>
                  <a:pt x="6278067" y="1815703"/>
                  <a:pt x="6258222" y="1815703"/>
                </a:cubicBezTo>
                <a:cubicBezTo>
                  <a:pt x="6238378" y="1815703"/>
                  <a:pt x="6228457" y="1815703"/>
                  <a:pt x="6228457" y="1815703"/>
                </a:cubicBezTo>
                <a:cubicBezTo>
                  <a:pt x="6223495" y="1815703"/>
                  <a:pt x="6221015" y="1813222"/>
                  <a:pt x="6221015" y="1808262"/>
                </a:cubicBezTo>
                <a:cubicBezTo>
                  <a:pt x="6221015" y="1803301"/>
                  <a:pt x="6221015" y="1800820"/>
                  <a:pt x="6221015" y="1800820"/>
                </a:cubicBezTo>
                <a:cubicBezTo>
                  <a:pt x="6221015" y="1800820"/>
                  <a:pt x="6218535" y="1803301"/>
                  <a:pt x="6213574" y="1808262"/>
                </a:cubicBezTo>
                <a:lnTo>
                  <a:pt x="6191250" y="1800820"/>
                </a:lnTo>
                <a:cubicBezTo>
                  <a:pt x="6191250" y="1800820"/>
                  <a:pt x="6188770" y="1800820"/>
                  <a:pt x="6183808" y="1800820"/>
                </a:cubicBezTo>
                <a:cubicBezTo>
                  <a:pt x="6178847" y="1800820"/>
                  <a:pt x="6175126" y="1800820"/>
                  <a:pt x="6172646" y="1800820"/>
                </a:cubicBezTo>
                <a:cubicBezTo>
                  <a:pt x="6170166" y="1800820"/>
                  <a:pt x="6167685" y="1800820"/>
                  <a:pt x="6165205" y="1800820"/>
                </a:cubicBezTo>
                <a:cubicBezTo>
                  <a:pt x="6162725" y="1800820"/>
                  <a:pt x="6161484" y="1800820"/>
                  <a:pt x="6161484" y="1800820"/>
                </a:cubicBezTo>
                <a:lnTo>
                  <a:pt x="6139160" y="1793379"/>
                </a:lnTo>
                <a:cubicBezTo>
                  <a:pt x="6139160" y="1798340"/>
                  <a:pt x="6140401" y="1800820"/>
                  <a:pt x="6142881" y="1800820"/>
                </a:cubicBezTo>
                <a:cubicBezTo>
                  <a:pt x="6145361" y="1800820"/>
                  <a:pt x="6149081" y="1800820"/>
                  <a:pt x="6154043" y="1800820"/>
                </a:cubicBezTo>
                <a:lnTo>
                  <a:pt x="6168926" y="1808262"/>
                </a:lnTo>
                <a:cubicBezTo>
                  <a:pt x="6173887" y="1808262"/>
                  <a:pt x="6177608" y="1808262"/>
                  <a:pt x="6180088" y="1808262"/>
                </a:cubicBezTo>
                <a:cubicBezTo>
                  <a:pt x="6182568" y="1808262"/>
                  <a:pt x="6183808" y="1810742"/>
                  <a:pt x="6183808" y="1815703"/>
                </a:cubicBezTo>
                <a:cubicBezTo>
                  <a:pt x="6183808" y="1815703"/>
                  <a:pt x="6182568" y="1816943"/>
                  <a:pt x="6180088" y="1819424"/>
                </a:cubicBezTo>
                <a:cubicBezTo>
                  <a:pt x="6177608" y="1821904"/>
                  <a:pt x="6173887" y="1823144"/>
                  <a:pt x="6168926" y="1823144"/>
                </a:cubicBezTo>
                <a:cubicBezTo>
                  <a:pt x="6163964" y="1823144"/>
                  <a:pt x="6161484" y="1823144"/>
                  <a:pt x="6161484" y="1823144"/>
                </a:cubicBezTo>
                <a:lnTo>
                  <a:pt x="6295429" y="1852910"/>
                </a:lnTo>
                <a:cubicBezTo>
                  <a:pt x="6315274" y="1857871"/>
                  <a:pt x="6330156" y="1860351"/>
                  <a:pt x="6340078" y="1860351"/>
                </a:cubicBezTo>
                <a:lnTo>
                  <a:pt x="6354961" y="1867793"/>
                </a:lnTo>
                <a:lnTo>
                  <a:pt x="6340078" y="1867793"/>
                </a:lnTo>
                <a:lnTo>
                  <a:pt x="6295429" y="1875234"/>
                </a:lnTo>
                <a:lnTo>
                  <a:pt x="6280547" y="1875234"/>
                </a:lnTo>
                <a:cubicBezTo>
                  <a:pt x="6275585" y="1875234"/>
                  <a:pt x="6270625" y="1875234"/>
                  <a:pt x="6265664" y="1875234"/>
                </a:cubicBezTo>
                <a:cubicBezTo>
                  <a:pt x="6260702" y="1875234"/>
                  <a:pt x="6258222" y="1872754"/>
                  <a:pt x="6258222" y="1867793"/>
                </a:cubicBezTo>
                <a:cubicBezTo>
                  <a:pt x="6253261" y="1867793"/>
                  <a:pt x="6248301" y="1867793"/>
                  <a:pt x="6243340" y="1867793"/>
                </a:cubicBezTo>
                <a:cubicBezTo>
                  <a:pt x="6213574" y="1872754"/>
                  <a:pt x="6188770" y="1870274"/>
                  <a:pt x="6168926" y="1860351"/>
                </a:cubicBezTo>
                <a:cubicBezTo>
                  <a:pt x="6168926" y="1860351"/>
                  <a:pt x="6167685" y="1860351"/>
                  <a:pt x="6165205" y="1860351"/>
                </a:cubicBezTo>
                <a:cubicBezTo>
                  <a:pt x="6162725" y="1860351"/>
                  <a:pt x="6159004" y="1860351"/>
                  <a:pt x="6154043" y="1860351"/>
                </a:cubicBezTo>
                <a:lnTo>
                  <a:pt x="6154043" y="1867793"/>
                </a:lnTo>
                <a:cubicBezTo>
                  <a:pt x="6159004" y="1867793"/>
                  <a:pt x="6166445" y="1870274"/>
                  <a:pt x="6176367" y="1875234"/>
                </a:cubicBezTo>
                <a:cubicBezTo>
                  <a:pt x="6186288" y="1880195"/>
                  <a:pt x="6193730" y="1882676"/>
                  <a:pt x="6198691" y="1882676"/>
                </a:cubicBezTo>
                <a:cubicBezTo>
                  <a:pt x="6218535" y="1892598"/>
                  <a:pt x="6230937" y="1895078"/>
                  <a:pt x="6235898" y="1890117"/>
                </a:cubicBezTo>
                <a:cubicBezTo>
                  <a:pt x="6240859" y="1885156"/>
                  <a:pt x="6250781" y="1885156"/>
                  <a:pt x="6265664" y="1890117"/>
                </a:cubicBezTo>
                <a:cubicBezTo>
                  <a:pt x="6275585" y="1895078"/>
                  <a:pt x="6280547" y="1900039"/>
                  <a:pt x="6280547" y="1905000"/>
                </a:cubicBezTo>
                <a:cubicBezTo>
                  <a:pt x="6270625" y="1905000"/>
                  <a:pt x="6265664" y="1902519"/>
                  <a:pt x="6265664" y="1897559"/>
                </a:cubicBezTo>
                <a:lnTo>
                  <a:pt x="6250781" y="1897559"/>
                </a:lnTo>
                <a:lnTo>
                  <a:pt x="6302871" y="1919883"/>
                </a:lnTo>
                <a:lnTo>
                  <a:pt x="6325195" y="1927324"/>
                </a:lnTo>
                <a:cubicBezTo>
                  <a:pt x="6325195" y="1932285"/>
                  <a:pt x="6322715" y="1934766"/>
                  <a:pt x="6317754" y="1934766"/>
                </a:cubicBezTo>
                <a:cubicBezTo>
                  <a:pt x="6312792" y="1934766"/>
                  <a:pt x="6302871" y="1934766"/>
                  <a:pt x="6287988" y="1934766"/>
                </a:cubicBezTo>
                <a:cubicBezTo>
                  <a:pt x="6283027" y="1934766"/>
                  <a:pt x="6276826" y="1933525"/>
                  <a:pt x="6269385" y="1931045"/>
                </a:cubicBezTo>
                <a:cubicBezTo>
                  <a:pt x="6261943" y="1928564"/>
                  <a:pt x="6258222" y="1927324"/>
                  <a:pt x="6258222" y="1927324"/>
                </a:cubicBezTo>
                <a:cubicBezTo>
                  <a:pt x="6253261" y="1922363"/>
                  <a:pt x="6249540" y="1921123"/>
                  <a:pt x="6247060" y="1923603"/>
                </a:cubicBezTo>
                <a:cubicBezTo>
                  <a:pt x="6244580" y="1926084"/>
                  <a:pt x="6238378" y="1924843"/>
                  <a:pt x="6228457" y="1919883"/>
                </a:cubicBezTo>
                <a:cubicBezTo>
                  <a:pt x="6228457" y="1919883"/>
                  <a:pt x="6225977" y="1918643"/>
                  <a:pt x="6221015" y="1916162"/>
                </a:cubicBezTo>
                <a:cubicBezTo>
                  <a:pt x="6216054" y="1913681"/>
                  <a:pt x="6213574" y="1912441"/>
                  <a:pt x="6213574" y="1912441"/>
                </a:cubicBezTo>
                <a:cubicBezTo>
                  <a:pt x="6208613" y="1912441"/>
                  <a:pt x="6206133" y="1912441"/>
                  <a:pt x="6206133" y="1912441"/>
                </a:cubicBezTo>
                <a:lnTo>
                  <a:pt x="6198691" y="1905000"/>
                </a:lnTo>
                <a:lnTo>
                  <a:pt x="6191250" y="1905000"/>
                </a:lnTo>
                <a:cubicBezTo>
                  <a:pt x="6186288" y="1905000"/>
                  <a:pt x="6178847" y="1903760"/>
                  <a:pt x="6168926" y="1901279"/>
                </a:cubicBezTo>
                <a:cubicBezTo>
                  <a:pt x="6159004" y="1898799"/>
                  <a:pt x="6150322" y="1897559"/>
                  <a:pt x="6142881" y="1897559"/>
                </a:cubicBezTo>
                <a:cubicBezTo>
                  <a:pt x="6135439" y="1897559"/>
                  <a:pt x="6131718" y="1897559"/>
                  <a:pt x="6131718" y="1897559"/>
                </a:cubicBezTo>
                <a:cubicBezTo>
                  <a:pt x="6121797" y="1897559"/>
                  <a:pt x="6111874" y="1892598"/>
                  <a:pt x="6101953" y="1882676"/>
                </a:cubicBezTo>
                <a:cubicBezTo>
                  <a:pt x="6096992" y="1877715"/>
                  <a:pt x="6093271" y="1876474"/>
                  <a:pt x="6090791" y="1878955"/>
                </a:cubicBezTo>
                <a:cubicBezTo>
                  <a:pt x="6088311" y="1881436"/>
                  <a:pt x="6082109" y="1882676"/>
                  <a:pt x="6072187" y="1882676"/>
                </a:cubicBezTo>
                <a:cubicBezTo>
                  <a:pt x="6062266" y="1882676"/>
                  <a:pt x="6054824" y="1881436"/>
                  <a:pt x="6049863" y="1878955"/>
                </a:cubicBezTo>
                <a:cubicBezTo>
                  <a:pt x="6044902" y="1876474"/>
                  <a:pt x="6032500" y="1872754"/>
                  <a:pt x="6012656" y="1867793"/>
                </a:cubicBezTo>
                <a:lnTo>
                  <a:pt x="5997773" y="1867793"/>
                </a:lnTo>
                <a:lnTo>
                  <a:pt x="5938242" y="1845469"/>
                </a:lnTo>
                <a:lnTo>
                  <a:pt x="5945683" y="1852910"/>
                </a:lnTo>
                <a:cubicBezTo>
                  <a:pt x="5945683" y="1852910"/>
                  <a:pt x="5950645" y="1854150"/>
                  <a:pt x="5960566" y="1856631"/>
                </a:cubicBezTo>
                <a:cubicBezTo>
                  <a:pt x="5970488" y="1859111"/>
                  <a:pt x="5980410" y="1862832"/>
                  <a:pt x="5990332" y="1867793"/>
                </a:cubicBezTo>
                <a:cubicBezTo>
                  <a:pt x="5995293" y="1872754"/>
                  <a:pt x="6001494" y="1876474"/>
                  <a:pt x="6008935" y="1878955"/>
                </a:cubicBezTo>
                <a:cubicBezTo>
                  <a:pt x="6016377" y="1881436"/>
                  <a:pt x="6023818" y="1882676"/>
                  <a:pt x="6031260" y="1882676"/>
                </a:cubicBezTo>
                <a:cubicBezTo>
                  <a:pt x="6038701" y="1882676"/>
                  <a:pt x="6042422" y="1885156"/>
                  <a:pt x="6042422" y="1890117"/>
                </a:cubicBezTo>
                <a:lnTo>
                  <a:pt x="6064746" y="1897559"/>
                </a:lnTo>
                <a:cubicBezTo>
                  <a:pt x="6064746" y="1897559"/>
                  <a:pt x="6065986" y="1897559"/>
                  <a:pt x="6068467" y="1897559"/>
                </a:cubicBezTo>
                <a:cubicBezTo>
                  <a:pt x="6070947" y="1897559"/>
                  <a:pt x="6074667" y="1897559"/>
                  <a:pt x="6079629" y="1897559"/>
                </a:cubicBezTo>
                <a:cubicBezTo>
                  <a:pt x="6084590" y="1897559"/>
                  <a:pt x="6088311" y="1898799"/>
                  <a:pt x="6090791" y="1901279"/>
                </a:cubicBezTo>
                <a:cubicBezTo>
                  <a:pt x="6093271" y="1903760"/>
                  <a:pt x="6092031" y="1905000"/>
                  <a:pt x="6087070" y="1905000"/>
                </a:cubicBezTo>
                <a:cubicBezTo>
                  <a:pt x="6082109" y="1905000"/>
                  <a:pt x="6079629" y="1907481"/>
                  <a:pt x="6079629" y="1912441"/>
                </a:cubicBezTo>
                <a:cubicBezTo>
                  <a:pt x="6079629" y="1912441"/>
                  <a:pt x="6082109" y="1912441"/>
                  <a:pt x="6087070" y="1912441"/>
                </a:cubicBezTo>
                <a:cubicBezTo>
                  <a:pt x="6092031" y="1912441"/>
                  <a:pt x="6099473" y="1912441"/>
                  <a:pt x="6109394" y="1912441"/>
                </a:cubicBezTo>
                <a:cubicBezTo>
                  <a:pt x="6119316" y="1912441"/>
                  <a:pt x="6126757" y="1914922"/>
                  <a:pt x="6131718" y="1919883"/>
                </a:cubicBezTo>
                <a:cubicBezTo>
                  <a:pt x="6136680" y="1934766"/>
                  <a:pt x="6141640" y="1937246"/>
                  <a:pt x="6146601" y="1927324"/>
                </a:cubicBezTo>
                <a:lnTo>
                  <a:pt x="6168926" y="1927324"/>
                </a:lnTo>
                <a:lnTo>
                  <a:pt x="6183808" y="1934766"/>
                </a:lnTo>
                <a:lnTo>
                  <a:pt x="6213574" y="1949648"/>
                </a:lnTo>
                <a:lnTo>
                  <a:pt x="6221015" y="1957090"/>
                </a:lnTo>
                <a:lnTo>
                  <a:pt x="6250781" y="1964531"/>
                </a:lnTo>
                <a:cubicBezTo>
                  <a:pt x="6280547" y="1974453"/>
                  <a:pt x="6309072" y="1983135"/>
                  <a:pt x="6336357" y="1990576"/>
                </a:cubicBezTo>
                <a:cubicBezTo>
                  <a:pt x="6363643" y="1998017"/>
                  <a:pt x="6389687" y="2001738"/>
                  <a:pt x="6414491" y="2001738"/>
                </a:cubicBezTo>
                <a:cubicBezTo>
                  <a:pt x="6429375" y="2001738"/>
                  <a:pt x="6436816" y="2004219"/>
                  <a:pt x="6436816" y="2009180"/>
                </a:cubicBezTo>
                <a:lnTo>
                  <a:pt x="6444257" y="2009180"/>
                </a:lnTo>
                <a:cubicBezTo>
                  <a:pt x="6434336" y="2009180"/>
                  <a:pt x="6426895" y="2010420"/>
                  <a:pt x="6421933" y="2012900"/>
                </a:cubicBezTo>
                <a:cubicBezTo>
                  <a:pt x="6416972" y="2015381"/>
                  <a:pt x="6414491" y="2016621"/>
                  <a:pt x="6414491" y="2016621"/>
                </a:cubicBezTo>
                <a:cubicBezTo>
                  <a:pt x="6414491" y="2021582"/>
                  <a:pt x="6414491" y="2024062"/>
                  <a:pt x="6414491" y="2024062"/>
                </a:cubicBezTo>
                <a:cubicBezTo>
                  <a:pt x="6414491" y="2024062"/>
                  <a:pt x="6416972" y="2024062"/>
                  <a:pt x="6421933" y="2024062"/>
                </a:cubicBezTo>
                <a:cubicBezTo>
                  <a:pt x="6421933" y="2029023"/>
                  <a:pt x="6424413" y="2031504"/>
                  <a:pt x="6429375" y="2031504"/>
                </a:cubicBezTo>
                <a:cubicBezTo>
                  <a:pt x="6434336" y="2031504"/>
                  <a:pt x="6440537" y="2032744"/>
                  <a:pt x="6447978" y="2035225"/>
                </a:cubicBezTo>
                <a:cubicBezTo>
                  <a:pt x="6455419" y="2037705"/>
                  <a:pt x="6461620" y="2038945"/>
                  <a:pt x="6466581" y="2038945"/>
                </a:cubicBezTo>
                <a:lnTo>
                  <a:pt x="6481465" y="2046387"/>
                </a:lnTo>
                <a:cubicBezTo>
                  <a:pt x="6486425" y="2046387"/>
                  <a:pt x="6498827" y="2051347"/>
                  <a:pt x="6518671" y="2061269"/>
                </a:cubicBezTo>
                <a:lnTo>
                  <a:pt x="6570761" y="2076152"/>
                </a:lnTo>
                <a:cubicBezTo>
                  <a:pt x="6570761" y="2081113"/>
                  <a:pt x="6538515" y="2073672"/>
                  <a:pt x="6474023" y="2053828"/>
                </a:cubicBezTo>
                <a:cubicBezTo>
                  <a:pt x="6464101" y="2048867"/>
                  <a:pt x="6454179" y="2045147"/>
                  <a:pt x="6444257" y="2042666"/>
                </a:cubicBezTo>
                <a:cubicBezTo>
                  <a:pt x="6434336" y="2040185"/>
                  <a:pt x="6425654" y="2037705"/>
                  <a:pt x="6418213" y="2035225"/>
                </a:cubicBezTo>
                <a:cubicBezTo>
                  <a:pt x="6410771" y="2032744"/>
                  <a:pt x="6404570" y="2031504"/>
                  <a:pt x="6399609" y="2031504"/>
                </a:cubicBezTo>
                <a:lnTo>
                  <a:pt x="6362402" y="2016621"/>
                </a:lnTo>
                <a:cubicBezTo>
                  <a:pt x="6347519" y="2016621"/>
                  <a:pt x="6335117" y="2016621"/>
                  <a:pt x="6325195" y="2016621"/>
                </a:cubicBezTo>
                <a:cubicBezTo>
                  <a:pt x="6315274" y="2016621"/>
                  <a:pt x="6310312" y="2015381"/>
                  <a:pt x="6310312" y="2012900"/>
                </a:cubicBezTo>
                <a:cubicBezTo>
                  <a:pt x="6310312" y="2010420"/>
                  <a:pt x="6304111" y="2007940"/>
                  <a:pt x="6291709" y="2005459"/>
                </a:cubicBezTo>
                <a:cubicBezTo>
                  <a:pt x="6279306" y="2002978"/>
                  <a:pt x="6271865" y="2001738"/>
                  <a:pt x="6269385" y="2001738"/>
                </a:cubicBezTo>
                <a:cubicBezTo>
                  <a:pt x="6266904" y="2001738"/>
                  <a:pt x="6260702" y="1999258"/>
                  <a:pt x="6250781" y="1994297"/>
                </a:cubicBezTo>
                <a:lnTo>
                  <a:pt x="6228457" y="1986855"/>
                </a:lnTo>
                <a:lnTo>
                  <a:pt x="6206133" y="1986855"/>
                </a:lnTo>
                <a:cubicBezTo>
                  <a:pt x="6196211" y="1981895"/>
                  <a:pt x="6190009" y="1980654"/>
                  <a:pt x="6187529" y="1983135"/>
                </a:cubicBezTo>
                <a:cubicBezTo>
                  <a:pt x="6185049" y="1985615"/>
                  <a:pt x="6181328" y="1983135"/>
                  <a:pt x="6176367" y="1975693"/>
                </a:cubicBezTo>
                <a:cubicBezTo>
                  <a:pt x="6171406" y="1968252"/>
                  <a:pt x="6167685" y="1967012"/>
                  <a:pt x="6165205" y="1971973"/>
                </a:cubicBezTo>
                <a:cubicBezTo>
                  <a:pt x="6162725" y="1976933"/>
                  <a:pt x="6155283" y="1975693"/>
                  <a:pt x="6142881" y="1968252"/>
                </a:cubicBezTo>
                <a:cubicBezTo>
                  <a:pt x="6130478" y="1960810"/>
                  <a:pt x="6123036" y="1958330"/>
                  <a:pt x="6120556" y="1960810"/>
                </a:cubicBezTo>
                <a:cubicBezTo>
                  <a:pt x="6118076" y="1963291"/>
                  <a:pt x="6113115" y="1964531"/>
                  <a:pt x="6105674" y="1964531"/>
                </a:cubicBezTo>
                <a:cubicBezTo>
                  <a:pt x="6098232" y="1964531"/>
                  <a:pt x="6093271" y="1963291"/>
                  <a:pt x="6090791" y="1960810"/>
                </a:cubicBezTo>
                <a:cubicBezTo>
                  <a:pt x="6088311" y="1958330"/>
                  <a:pt x="6083349" y="1957090"/>
                  <a:pt x="6075908" y="1957090"/>
                </a:cubicBezTo>
                <a:cubicBezTo>
                  <a:pt x="6068467" y="1957090"/>
                  <a:pt x="6064746" y="1954609"/>
                  <a:pt x="6064746" y="1949648"/>
                </a:cubicBezTo>
                <a:lnTo>
                  <a:pt x="6042422" y="1949648"/>
                </a:lnTo>
                <a:cubicBezTo>
                  <a:pt x="6032500" y="1944688"/>
                  <a:pt x="6022577" y="1942207"/>
                  <a:pt x="6012656" y="1942207"/>
                </a:cubicBezTo>
                <a:cubicBezTo>
                  <a:pt x="6012656" y="1942207"/>
                  <a:pt x="6011415" y="1942207"/>
                  <a:pt x="6008935" y="1942207"/>
                </a:cubicBezTo>
                <a:cubicBezTo>
                  <a:pt x="6006455" y="1942207"/>
                  <a:pt x="6005215" y="1944688"/>
                  <a:pt x="6005215" y="1949648"/>
                </a:cubicBezTo>
                <a:cubicBezTo>
                  <a:pt x="6005215" y="1949648"/>
                  <a:pt x="6012656" y="1953369"/>
                  <a:pt x="6027539" y="1960810"/>
                </a:cubicBezTo>
                <a:cubicBezTo>
                  <a:pt x="6042422" y="1968252"/>
                  <a:pt x="6052343" y="1971973"/>
                  <a:pt x="6057304" y="1971973"/>
                </a:cubicBezTo>
                <a:lnTo>
                  <a:pt x="6072187" y="1971973"/>
                </a:lnTo>
                <a:cubicBezTo>
                  <a:pt x="6077149" y="1971973"/>
                  <a:pt x="6092031" y="1975693"/>
                  <a:pt x="6116836" y="1983135"/>
                </a:cubicBezTo>
                <a:cubicBezTo>
                  <a:pt x="6141640" y="1990576"/>
                  <a:pt x="6154043" y="1994297"/>
                  <a:pt x="6154043" y="1994297"/>
                </a:cubicBezTo>
                <a:lnTo>
                  <a:pt x="6154043" y="2001738"/>
                </a:lnTo>
                <a:cubicBezTo>
                  <a:pt x="6149081" y="1996777"/>
                  <a:pt x="6144121" y="1995537"/>
                  <a:pt x="6139160" y="1998017"/>
                </a:cubicBezTo>
                <a:cubicBezTo>
                  <a:pt x="6134199" y="2000498"/>
                  <a:pt x="6131718" y="2001738"/>
                  <a:pt x="6131718" y="2001738"/>
                </a:cubicBezTo>
                <a:cubicBezTo>
                  <a:pt x="6131718" y="2011660"/>
                  <a:pt x="6124277" y="2014140"/>
                  <a:pt x="6109394" y="2009180"/>
                </a:cubicBezTo>
                <a:cubicBezTo>
                  <a:pt x="6099473" y="2004219"/>
                  <a:pt x="6092031" y="2001738"/>
                  <a:pt x="6087070" y="2001738"/>
                </a:cubicBezTo>
                <a:cubicBezTo>
                  <a:pt x="6082109" y="2001738"/>
                  <a:pt x="6069707" y="1999258"/>
                  <a:pt x="6049863" y="1994297"/>
                </a:cubicBezTo>
                <a:cubicBezTo>
                  <a:pt x="6010176" y="1979414"/>
                  <a:pt x="5987852" y="1974453"/>
                  <a:pt x="5982890" y="1979414"/>
                </a:cubicBezTo>
                <a:lnTo>
                  <a:pt x="6116836" y="2024062"/>
                </a:lnTo>
                <a:lnTo>
                  <a:pt x="6154043" y="2038945"/>
                </a:lnTo>
                <a:lnTo>
                  <a:pt x="6139160" y="2038945"/>
                </a:lnTo>
                <a:lnTo>
                  <a:pt x="6131718" y="2038945"/>
                </a:lnTo>
                <a:cubicBezTo>
                  <a:pt x="6136680" y="2043906"/>
                  <a:pt x="6144121" y="2047627"/>
                  <a:pt x="6154043" y="2050107"/>
                </a:cubicBezTo>
                <a:cubicBezTo>
                  <a:pt x="6163964" y="2052588"/>
                  <a:pt x="6171406" y="2056309"/>
                  <a:pt x="6176367" y="2061269"/>
                </a:cubicBezTo>
                <a:lnTo>
                  <a:pt x="6198691" y="2068711"/>
                </a:lnTo>
                <a:lnTo>
                  <a:pt x="6213574" y="2068711"/>
                </a:lnTo>
                <a:lnTo>
                  <a:pt x="6228457" y="2076152"/>
                </a:lnTo>
                <a:cubicBezTo>
                  <a:pt x="6263184" y="2081113"/>
                  <a:pt x="6287988" y="2088554"/>
                  <a:pt x="6302871" y="2098476"/>
                </a:cubicBezTo>
                <a:cubicBezTo>
                  <a:pt x="6307832" y="2098476"/>
                  <a:pt x="6314033" y="2098476"/>
                  <a:pt x="6321474" y="2098476"/>
                </a:cubicBezTo>
                <a:cubicBezTo>
                  <a:pt x="6328916" y="2098476"/>
                  <a:pt x="6332636" y="2100957"/>
                  <a:pt x="6332636" y="2105918"/>
                </a:cubicBezTo>
                <a:cubicBezTo>
                  <a:pt x="6332636" y="2105918"/>
                  <a:pt x="6335117" y="2107158"/>
                  <a:pt x="6340078" y="2109639"/>
                </a:cubicBezTo>
                <a:cubicBezTo>
                  <a:pt x="6345039" y="2112119"/>
                  <a:pt x="6352481" y="2113359"/>
                  <a:pt x="6362402" y="2113359"/>
                </a:cubicBezTo>
                <a:cubicBezTo>
                  <a:pt x="6377285" y="2118320"/>
                  <a:pt x="6387206" y="2123281"/>
                  <a:pt x="6392167" y="2128242"/>
                </a:cubicBezTo>
                <a:cubicBezTo>
                  <a:pt x="6392167" y="2128242"/>
                  <a:pt x="6389687" y="2128242"/>
                  <a:pt x="6384726" y="2128242"/>
                </a:cubicBezTo>
                <a:cubicBezTo>
                  <a:pt x="6379765" y="2128242"/>
                  <a:pt x="6374805" y="2128242"/>
                  <a:pt x="6369843" y="2128242"/>
                </a:cubicBezTo>
                <a:cubicBezTo>
                  <a:pt x="6359922" y="2123281"/>
                  <a:pt x="6349999" y="2120801"/>
                  <a:pt x="6340078" y="2120801"/>
                </a:cubicBezTo>
                <a:cubicBezTo>
                  <a:pt x="6335117" y="2115840"/>
                  <a:pt x="6330156" y="2113359"/>
                  <a:pt x="6325195" y="2113359"/>
                </a:cubicBezTo>
                <a:cubicBezTo>
                  <a:pt x="6320234" y="2113359"/>
                  <a:pt x="6315274" y="2113359"/>
                  <a:pt x="6310312" y="2113359"/>
                </a:cubicBezTo>
                <a:lnTo>
                  <a:pt x="6265664" y="2098476"/>
                </a:lnTo>
                <a:cubicBezTo>
                  <a:pt x="6245820" y="2093516"/>
                  <a:pt x="6233418" y="2089795"/>
                  <a:pt x="6228457" y="2087314"/>
                </a:cubicBezTo>
                <a:cubicBezTo>
                  <a:pt x="6223495" y="2084834"/>
                  <a:pt x="6218535" y="2083594"/>
                  <a:pt x="6213574" y="2083594"/>
                </a:cubicBezTo>
                <a:lnTo>
                  <a:pt x="6161484" y="2068711"/>
                </a:lnTo>
                <a:cubicBezTo>
                  <a:pt x="6161484" y="2068711"/>
                  <a:pt x="6156523" y="2068711"/>
                  <a:pt x="6146601" y="2068711"/>
                </a:cubicBezTo>
                <a:lnTo>
                  <a:pt x="6109394" y="2061269"/>
                </a:lnTo>
                <a:cubicBezTo>
                  <a:pt x="6104433" y="2056309"/>
                  <a:pt x="6099473" y="2053828"/>
                  <a:pt x="6094511" y="2053828"/>
                </a:cubicBezTo>
                <a:cubicBezTo>
                  <a:pt x="6089550" y="2053828"/>
                  <a:pt x="6083349" y="2052588"/>
                  <a:pt x="6075908" y="2050107"/>
                </a:cubicBezTo>
                <a:cubicBezTo>
                  <a:pt x="6068467" y="2047627"/>
                  <a:pt x="6064746" y="2046387"/>
                  <a:pt x="6064746" y="2046387"/>
                </a:cubicBezTo>
                <a:cubicBezTo>
                  <a:pt x="6059785" y="2051347"/>
                  <a:pt x="6057304" y="2053828"/>
                  <a:pt x="6057304" y="2053828"/>
                </a:cubicBezTo>
                <a:cubicBezTo>
                  <a:pt x="6057304" y="2053828"/>
                  <a:pt x="6057304" y="2051347"/>
                  <a:pt x="6057304" y="2046387"/>
                </a:cubicBezTo>
                <a:cubicBezTo>
                  <a:pt x="6052343" y="2046387"/>
                  <a:pt x="6048622" y="2046387"/>
                  <a:pt x="6046142" y="2046387"/>
                </a:cubicBezTo>
                <a:cubicBezTo>
                  <a:pt x="6043662" y="2046387"/>
                  <a:pt x="6042422" y="2046387"/>
                  <a:pt x="6042422" y="2046387"/>
                </a:cubicBezTo>
                <a:lnTo>
                  <a:pt x="6034980" y="2053828"/>
                </a:lnTo>
                <a:lnTo>
                  <a:pt x="6027539" y="2053828"/>
                </a:lnTo>
                <a:lnTo>
                  <a:pt x="6027539" y="2061269"/>
                </a:lnTo>
                <a:cubicBezTo>
                  <a:pt x="6002734" y="2061269"/>
                  <a:pt x="5982890" y="2053828"/>
                  <a:pt x="5968008" y="2038945"/>
                </a:cubicBezTo>
                <a:lnTo>
                  <a:pt x="5960566" y="2038945"/>
                </a:lnTo>
                <a:cubicBezTo>
                  <a:pt x="5955605" y="2038945"/>
                  <a:pt x="5953125" y="2038945"/>
                  <a:pt x="5953125" y="2038945"/>
                </a:cubicBezTo>
                <a:cubicBezTo>
                  <a:pt x="5953125" y="2038945"/>
                  <a:pt x="5950645" y="2036465"/>
                  <a:pt x="5945683" y="2031504"/>
                </a:cubicBezTo>
                <a:cubicBezTo>
                  <a:pt x="5945683" y="2031504"/>
                  <a:pt x="5940722" y="2031504"/>
                  <a:pt x="5930801" y="2031504"/>
                </a:cubicBezTo>
                <a:lnTo>
                  <a:pt x="5923359" y="2031504"/>
                </a:lnTo>
                <a:cubicBezTo>
                  <a:pt x="5923359" y="2031504"/>
                  <a:pt x="5925839" y="2033984"/>
                  <a:pt x="5930801" y="2038945"/>
                </a:cubicBezTo>
                <a:cubicBezTo>
                  <a:pt x="5930801" y="2038945"/>
                  <a:pt x="5930801" y="2041426"/>
                  <a:pt x="5930801" y="2046387"/>
                </a:cubicBezTo>
                <a:cubicBezTo>
                  <a:pt x="5935762" y="2041426"/>
                  <a:pt x="5940722" y="2041426"/>
                  <a:pt x="5945683" y="2046387"/>
                </a:cubicBezTo>
                <a:cubicBezTo>
                  <a:pt x="5950645" y="2051347"/>
                  <a:pt x="5955605" y="2053828"/>
                  <a:pt x="5960566" y="2053828"/>
                </a:cubicBezTo>
                <a:cubicBezTo>
                  <a:pt x="5965527" y="2053828"/>
                  <a:pt x="5969248" y="2053828"/>
                  <a:pt x="5971728" y="2053828"/>
                </a:cubicBezTo>
                <a:cubicBezTo>
                  <a:pt x="5974208" y="2053828"/>
                  <a:pt x="5975449" y="2053828"/>
                  <a:pt x="5975449" y="2053828"/>
                </a:cubicBezTo>
                <a:cubicBezTo>
                  <a:pt x="5980410" y="2063750"/>
                  <a:pt x="5992812" y="2068711"/>
                  <a:pt x="6012656" y="2068711"/>
                </a:cubicBezTo>
                <a:cubicBezTo>
                  <a:pt x="6047383" y="2068711"/>
                  <a:pt x="6064746" y="2073672"/>
                  <a:pt x="6064746" y="2083594"/>
                </a:cubicBezTo>
                <a:cubicBezTo>
                  <a:pt x="6064746" y="2088554"/>
                  <a:pt x="6059785" y="2091035"/>
                  <a:pt x="6049863" y="2091035"/>
                </a:cubicBezTo>
                <a:cubicBezTo>
                  <a:pt x="6034980" y="2091035"/>
                  <a:pt x="6037460" y="2093516"/>
                  <a:pt x="6057304" y="2098476"/>
                </a:cubicBezTo>
                <a:cubicBezTo>
                  <a:pt x="6062266" y="2103437"/>
                  <a:pt x="6069707" y="2107158"/>
                  <a:pt x="6079629" y="2109639"/>
                </a:cubicBezTo>
                <a:cubicBezTo>
                  <a:pt x="6089550" y="2112119"/>
                  <a:pt x="6098232" y="2114599"/>
                  <a:pt x="6105674" y="2117080"/>
                </a:cubicBezTo>
                <a:cubicBezTo>
                  <a:pt x="6113115" y="2119561"/>
                  <a:pt x="6116836" y="2120801"/>
                  <a:pt x="6116836" y="2120801"/>
                </a:cubicBezTo>
                <a:lnTo>
                  <a:pt x="6124277" y="2120801"/>
                </a:lnTo>
                <a:lnTo>
                  <a:pt x="6124277" y="2128242"/>
                </a:lnTo>
                <a:cubicBezTo>
                  <a:pt x="6129238" y="2128242"/>
                  <a:pt x="6132959" y="2128242"/>
                  <a:pt x="6135439" y="2128242"/>
                </a:cubicBezTo>
                <a:cubicBezTo>
                  <a:pt x="6137919" y="2128242"/>
                  <a:pt x="6141640" y="2127002"/>
                  <a:pt x="6146601" y="2124521"/>
                </a:cubicBezTo>
                <a:cubicBezTo>
                  <a:pt x="6151563" y="2122041"/>
                  <a:pt x="6155283" y="2120801"/>
                  <a:pt x="6157763" y="2120801"/>
                </a:cubicBezTo>
                <a:cubicBezTo>
                  <a:pt x="6160243" y="2120801"/>
                  <a:pt x="6161484" y="2123281"/>
                  <a:pt x="6161484" y="2128242"/>
                </a:cubicBezTo>
                <a:lnTo>
                  <a:pt x="6168926" y="2135684"/>
                </a:lnTo>
                <a:cubicBezTo>
                  <a:pt x="6168926" y="2130723"/>
                  <a:pt x="6168926" y="2128242"/>
                  <a:pt x="6168926" y="2128242"/>
                </a:cubicBezTo>
                <a:lnTo>
                  <a:pt x="6176367" y="2128242"/>
                </a:lnTo>
                <a:cubicBezTo>
                  <a:pt x="6186288" y="2128242"/>
                  <a:pt x="6191250" y="2130723"/>
                  <a:pt x="6191250" y="2135684"/>
                </a:cubicBezTo>
                <a:cubicBezTo>
                  <a:pt x="6191250" y="2145606"/>
                  <a:pt x="6203652" y="2150566"/>
                  <a:pt x="6228457" y="2150566"/>
                </a:cubicBezTo>
                <a:lnTo>
                  <a:pt x="6250781" y="2158008"/>
                </a:lnTo>
                <a:cubicBezTo>
                  <a:pt x="6260702" y="2162968"/>
                  <a:pt x="6269385" y="2164209"/>
                  <a:pt x="6276826" y="2161728"/>
                </a:cubicBezTo>
                <a:cubicBezTo>
                  <a:pt x="6284267" y="2159248"/>
                  <a:pt x="6292949" y="2160488"/>
                  <a:pt x="6302871" y="2165449"/>
                </a:cubicBezTo>
                <a:cubicBezTo>
                  <a:pt x="6312792" y="2170410"/>
                  <a:pt x="6317754" y="2175371"/>
                  <a:pt x="6317754" y="2180332"/>
                </a:cubicBezTo>
                <a:lnTo>
                  <a:pt x="6265664" y="2172891"/>
                </a:lnTo>
                <a:cubicBezTo>
                  <a:pt x="6260702" y="2167930"/>
                  <a:pt x="6253261" y="2165449"/>
                  <a:pt x="6243340" y="2165449"/>
                </a:cubicBezTo>
                <a:lnTo>
                  <a:pt x="6213574" y="2158008"/>
                </a:lnTo>
                <a:cubicBezTo>
                  <a:pt x="6203652" y="2153047"/>
                  <a:pt x="6196211" y="2150566"/>
                  <a:pt x="6191250" y="2150566"/>
                </a:cubicBezTo>
                <a:cubicBezTo>
                  <a:pt x="6186288" y="2150566"/>
                  <a:pt x="6171406" y="2145606"/>
                  <a:pt x="6146601" y="2135684"/>
                </a:cubicBezTo>
                <a:cubicBezTo>
                  <a:pt x="6082109" y="2115840"/>
                  <a:pt x="6032500" y="2100957"/>
                  <a:pt x="5997773" y="2091035"/>
                </a:cubicBezTo>
                <a:cubicBezTo>
                  <a:pt x="5977929" y="2081113"/>
                  <a:pt x="5965527" y="2078633"/>
                  <a:pt x="5960566" y="2083594"/>
                </a:cubicBezTo>
                <a:lnTo>
                  <a:pt x="5953125" y="2076152"/>
                </a:lnTo>
                <a:cubicBezTo>
                  <a:pt x="5948163" y="2071192"/>
                  <a:pt x="5940722" y="2071192"/>
                  <a:pt x="5930801" y="2076152"/>
                </a:cubicBezTo>
                <a:lnTo>
                  <a:pt x="5908476" y="2076152"/>
                </a:lnTo>
                <a:lnTo>
                  <a:pt x="5923359" y="2083594"/>
                </a:lnTo>
                <a:cubicBezTo>
                  <a:pt x="5928320" y="2088554"/>
                  <a:pt x="5938242" y="2093516"/>
                  <a:pt x="5953125" y="2098476"/>
                </a:cubicBezTo>
                <a:lnTo>
                  <a:pt x="5968008" y="2105918"/>
                </a:lnTo>
                <a:lnTo>
                  <a:pt x="5975449" y="2113359"/>
                </a:lnTo>
                <a:lnTo>
                  <a:pt x="5982890" y="2120801"/>
                </a:lnTo>
                <a:lnTo>
                  <a:pt x="5945683" y="2113359"/>
                </a:lnTo>
                <a:cubicBezTo>
                  <a:pt x="5940722" y="2108399"/>
                  <a:pt x="5938242" y="2108399"/>
                  <a:pt x="5938242" y="2113359"/>
                </a:cubicBezTo>
                <a:lnTo>
                  <a:pt x="5953125" y="2120801"/>
                </a:lnTo>
                <a:cubicBezTo>
                  <a:pt x="5958086" y="2120801"/>
                  <a:pt x="5963046" y="2122041"/>
                  <a:pt x="5968008" y="2124521"/>
                </a:cubicBezTo>
                <a:cubicBezTo>
                  <a:pt x="5972969" y="2127002"/>
                  <a:pt x="5975449" y="2128242"/>
                  <a:pt x="5975449" y="2128242"/>
                </a:cubicBezTo>
                <a:cubicBezTo>
                  <a:pt x="5980410" y="2133203"/>
                  <a:pt x="5985370" y="2135684"/>
                  <a:pt x="5990332" y="2135684"/>
                </a:cubicBezTo>
                <a:cubicBezTo>
                  <a:pt x="5995293" y="2135684"/>
                  <a:pt x="5999014" y="2135684"/>
                  <a:pt x="6001494" y="2135684"/>
                </a:cubicBezTo>
                <a:cubicBezTo>
                  <a:pt x="6003974" y="2135684"/>
                  <a:pt x="6005215" y="2135684"/>
                  <a:pt x="6005215" y="2135684"/>
                </a:cubicBezTo>
                <a:cubicBezTo>
                  <a:pt x="6005215" y="2140644"/>
                  <a:pt x="6012656" y="2145606"/>
                  <a:pt x="6027539" y="2150566"/>
                </a:cubicBezTo>
                <a:cubicBezTo>
                  <a:pt x="6042422" y="2155527"/>
                  <a:pt x="6052343" y="2158008"/>
                  <a:pt x="6057304" y="2158008"/>
                </a:cubicBezTo>
                <a:lnTo>
                  <a:pt x="6064746" y="2165449"/>
                </a:lnTo>
                <a:cubicBezTo>
                  <a:pt x="6059785" y="2170410"/>
                  <a:pt x="6054824" y="2170410"/>
                  <a:pt x="6049863" y="2165449"/>
                </a:cubicBezTo>
                <a:cubicBezTo>
                  <a:pt x="6049863" y="2165449"/>
                  <a:pt x="6047383" y="2165449"/>
                  <a:pt x="6042422" y="2165449"/>
                </a:cubicBezTo>
                <a:lnTo>
                  <a:pt x="6034980" y="2165449"/>
                </a:lnTo>
                <a:cubicBezTo>
                  <a:pt x="6030019" y="2155527"/>
                  <a:pt x="6012656" y="2150566"/>
                  <a:pt x="5982890" y="2150566"/>
                </a:cubicBezTo>
                <a:cubicBezTo>
                  <a:pt x="5977929" y="2150566"/>
                  <a:pt x="5972969" y="2149326"/>
                  <a:pt x="5968008" y="2146846"/>
                </a:cubicBezTo>
                <a:cubicBezTo>
                  <a:pt x="5963046" y="2144365"/>
                  <a:pt x="5960566" y="2143125"/>
                  <a:pt x="5960566" y="2143125"/>
                </a:cubicBezTo>
                <a:cubicBezTo>
                  <a:pt x="5955605" y="2143125"/>
                  <a:pt x="5948163" y="2143125"/>
                  <a:pt x="5938242" y="2143125"/>
                </a:cubicBezTo>
                <a:lnTo>
                  <a:pt x="5923359" y="2135684"/>
                </a:lnTo>
                <a:cubicBezTo>
                  <a:pt x="5913438" y="2130723"/>
                  <a:pt x="5908476" y="2130723"/>
                  <a:pt x="5908476" y="2135684"/>
                </a:cubicBezTo>
                <a:cubicBezTo>
                  <a:pt x="5903515" y="2135684"/>
                  <a:pt x="5901035" y="2133203"/>
                  <a:pt x="5901035" y="2128242"/>
                </a:cubicBezTo>
                <a:cubicBezTo>
                  <a:pt x="5901035" y="2128242"/>
                  <a:pt x="5896074" y="2128242"/>
                  <a:pt x="5886152" y="2128242"/>
                </a:cubicBezTo>
                <a:cubicBezTo>
                  <a:pt x="5881191" y="2128242"/>
                  <a:pt x="5876231" y="2127002"/>
                  <a:pt x="5871269" y="2124521"/>
                </a:cubicBezTo>
                <a:cubicBezTo>
                  <a:pt x="5866308" y="2122041"/>
                  <a:pt x="5863828" y="2120801"/>
                  <a:pt x="5863828" y="2120801"/>
                </a:cubicBezTo>
                <a:cubicBezTo>
                  <a:pt x="5843984" y="2110879"/>
                  <a:pt x="5831582" y="2108399"/>
                  <a:pt x="5826621" y="2113359"/>
                </a:cubicBezTo>
                <a:cubicBezTo>
                  <a:pt x="5826621" y="2123281"/>
                  <a:pt x="5816699" y="2123281"/>
                  <a:pt x="5796855" y="2113359"/>
                </a:cubicBezTo>
                <a:cubicBezTo>
                  <a:pt x="5791894" y="2108399"/>
                  <a:pt x="5779492" y="2103437"/>
                  <a:pt x="5759648" y="2098476"/>
                </a:cubicBezTo>
                <a:cubicBezTo>
                  <a:pt x="5754687" y="2098476"/>
                  <a:pt x="5749727" y="2097236"/>
                  <a:pt x="5744765" y="2094756"/>
                </a:cubicBezTo>
                <a:cubicBezTo>
                  <a:pt x="5739804" y="2092275"/>
                  <a:pt x="5734844" y="2089795"/>
                  <a:pt x="5729883" y="2087314"/>
                </a:cubicBezTo>
                <a:cubicBezTo>
                  <a:pt x="5724921" y="2084834"/>
                  <a:pt x="5718720" y="2082354"/>
                  <a:pt x="5711279" y="2079873"/>
                </a:cubicBezTo>
                <a:cubicBezTo>
                  <a:pt x="5703838" y="2077392"/>
                  <a:pt x="5697637" y="2076152"/>
                  <a:pt x="5692676" y="2076152"/>
                </a:cubicBezTo>
                <a:cubicBezTo>
                  <a:pt x="5677793" y="2076152"/>
                  <a:pt x="5665390" y="2073672"/>
                  <a:pt x="5655468" y="2068711"/>
                </a:cubicBezTo>
                <a:lnTo>
                  <a:pt x="5640586" y="2076152"/>
                </a:lnTo>
                <a:cubicBezTo>
                  <a:pt x="5645547" y="2081113"/>
                  <a:pt x="5660430" y="2083594"/>
                  <a:pt x="5685234" y="2083594"/>
                </a:cubicBezTo>
                <a:cubicBezTo>
                  <a:pt x="5690195" y="2088554"/>
                  <a:pt x="5692676" y="2092275"/>
                  <a:pt x="5692676" y="2094756"/>
                </a:cubicBezTo>
                <a:cubicBezTo>
                  <a:pt x="5692676" y="2097236"/>
                  <a:pt x="5697637" y="2095996"/>
                  <a:pt x="5707558" y="2091035"/>
                </a:cubicBezTo>
                <a:lnTo>
                  <a:pt x="5715000" y="2098476"/>
                </a:lnTo>
                <a:lnTo>
                  <a:pt x="5729883" y="2105918"/>
                </a:lnTo>
                <a:cubicBezTo>
                  <a:pt x="5739804" y="2105918"/>
                  <a:pt x="5747245" y="2107158"/>
                  <a:pt x="5752207" y="2109639"/>
                </a:cubicBezTo>
                <a:cubicBezTo>
                  <a:pt x="5757168" y="2112119"/>
                  <a:pt x="5763369" y="2113359"/>
                  <a:pt x="5770810" y="2113359"/>
                </a:cubicBezTo>
                <a:cubicBezTo>
                  <a:pt x="5778252" y="2113359"/>
                  <a:pt x="5781972" y="2115840"/>
                  <a:pt x="5781972" y="2120801"/>
                </a:cubicBezTo>
                <a:cubicBezTo>
                  <a:pt x="5786934" y="2120801"/>
                  <a:pt x="5789414" y="2120801"/>
                  <a:pt x="5789414" y="2120801"/>
                </a:cubicBezTo>
                <a:cubicBezTo>
                  <a:pt x="5789414" y="2120801"/>
                  <a:pt x="5789414" y="2123281"/>
                  <a:pt x="5789414" y="2128242"/>
                </a:cubicBezTo>
                <a:lnTo>
                  <a:pt x="5796855" y="2128242"/>
                </a:lnTo>
                <a:lnTo>
                  <a:pt x="5856386" y="2143125"/>
                </a:lnTo>
                <a:lnTo>
                  <a:pt x="5863828" y="2143125"/>
                </a:lnTo>
                <a:cubicBezTo>
                  <a:pt x="5863828" y="2143125"/>
                  <a:pt x="5865068" y="2143125"/>
                  <a:pt x="5867549" y="2143125"/>
                </a:cubicBezTo>
                <a:cubicBezTo>
                  <a:pt x="5870029" y="2143125"/>
                  <a:pt x="5876231" y="2145606"/>
                  <a:pt x="5886152" y="2150566"/>
                </a:cubicBezTo>
                <a:lnTo>
                  <a:pt x="5908476" y="2158008"/>
                </a:lnTo>
                <a:cubicBezTo>
                  <a:pt x="5913438" y="2158008"/>
                  <a:pt x="5918398" y="2159248"/>
                  <a:pt x="5923359" y="2161728"/>
                </a:cubicBezTo>
                <a:cubicBezTo>
                  <a:pt x="5928320" y="2164209"/>
                  <a:pt x="5930801" y="2165449"/>
                  <a:pt x="5930801" y="2165449"/>
                </a:cubicBezTo>
                <a:cubicBezTo>
                  <a:pt x="5930801" y="2165449"/>
                  <a:pt x="5933281" y="2166689"/>
                  <a:pt x="5938242" y="2169170"/>
                </a:cubicBezTo>
                <a:cubicBezTo>
                  <a:pt x="5943203" y="2171650"/>
                  <a:pt x="5955605" y="2172891"/>
                  <a:pt x="5975449" y="2172891"/>
                </a:cubicBezTo>
                <a:lnTo>
                  <a:pt x="5997773" y="2180332"/>
                </a:lnTo>
                <a:cubicBezTo>
                  <a:pt x="5992812" y="2185293"/>
                  <a:pt x="5990332" y="2187773"/>
                  <a:pt x="5990332" y="2187773"/>
                </a:cubicBezTo>
                <a:cubicBezTo>
                  <a:pt x="5990332" y="2192734"/>
                  <a:pt x="5987852" y="2195215"/>
                  <a:pt x="5982890" y="2195215"/>
                </a:cubicBezTo>
                <a:lnTo>
                  <a:pt x="6005215" y="2195215"/>
                </a:lnTo>
                <a:cubicBezTo>
                  <a:pt x="6010176" y="2190254"/>
                  <a:pt x="6016377" y="2189013"/>
                  <a:pt x="6023818" y="2191494"/>
                </a:cubicBezTo>
                <a:cubicBezTo>
                  <a:pt x="6031260" y="2193975"/>
                  <a:pt x="6037460" y="2197695"/>
                  <a:pt x="6042422" y="2202656"/>
                </a:cubicBezTo>
                <a:cubicBezTo>
                  <a:pt x="6042422" y="2202656"/>
                  <a:pt x="6044902" y="2203896"/>
                  <a:pt x="6049863" y="2206377"/>
                </a:cubicBezTo>
                <a:cubicBezTo>
                  <a:pt x="6054824" y="2208858"/>
                  <a:pt x="6059785" y="2207617"/>
                  <a:pt x="6064746" y="2202656"/>
                </a:cubicBezTo>
                <a:lnTo>
                  <a:pt x="6101953" y="2217539"/>
                </a:lnTo>
                <a:cubicBezTo>
                  <a:pt x="6101953" y="2217539"/>
                  <a:pt x="6099473" y="2217539"/>
                  <a:pt x="6094511" y="2217539"/>
                </a:cubicBezTo>
                <a:cubicBezTo>
                  <a:pt x="6089550" y="2217539"/>
                  <a:pt x="6087070" y="2217539"/>
                  <a:pt x="6087070" y="2217539"/>
                </a:cubicBezTo>
                <a:cubicBezTo>
                  <a:pt x="6087070" y="2222500"/>
                  <a:pt x="6101953" y="2229941"/>
                  <a:pt x="6131718" y="2239863"/>
                </a:cubicBezTo>
                <a:cubicBezTo>
                  <a:pt x="6136680" y="2239863"/>
                  <a:pt x="6140401" y="2239863"/>
                  <a:pt x="6142881" y="2239863"/>
                </a:cubicBezTo>
                <a:cubicBezTo>
                  <a:pt x="6145361" y="2239863"/>
                  <a:pt x="6146601" y="2239863"/>
                  <a:pt x="6146601" y="2239863"/>
                </a:cubicBezTo>
                <a:cubicBezTo>
                  <a:pt x="6151563" y="2239863"/>
                  <a:pt x="6154043" y="2242344"/>
                  <a:pt x="6154043" y="2247305"/>
                </a:cubicBezTo>
                <a:cubicBezTo>
                  <a:pt x="6208613" y="2262187"/>
                  <a:pt x="6255742" y="2272109"/>
                  <a:pt x="6295429" y="2277070"/>
                </a:cubicBezTo>
                <a:cubicBezTo>
                  <a:pt x="6315274" y="2277070"/>
                  <a:pt x="6330156" y="2279551"/>
                  <a:pt x="6340078" y="2284512"/>
                </a:cubicBezTo>
                <a:lnTo>
                  <a:pt x="6347519" y="2284512"/>
                </a:lnTo>
                <a:lnTo>
                  <a:pt x="6340078" y="2291953"/>
                </a:lnTo>
                <a:cubicBezTo>
                  <a:pt x="6335117" y="2291953"/>
                  <a:pt x="6330156" y="2291953"/>
                  <a:pt x="6325195" y="2291953"/>
                </a:cubicBezTo>
                <a:cubicBezTo>
                  <a:pt x="6320234" y="2291953"/>
                  <a:pt x="6317754" y="2291953"/>
                  <a:pt x="6317754" y="2291953"/>
                </a:cubicBezTo>
                <a:lnTo>
                  <a:pt x="6302871" y="2299394"/>
                </a:lnTo>
                <a:lnTo>
                  <a:pt x="6287988" y="2299394"/>
                </a:lnTo>
                <a:cubicBezTo>
                  <a:pt x="6278067" y="2294434"/>
                  <a:pt x="6268144" y="2290713"/>
                  <a:pt x="6258222" y="2288232"/>
                </a:cubicBezTo>
                <a:cubicBezTo>
                  <a:pt x="6248301" y="2285752"/>
                  <a:pt x="6240859" y="2285752"/>
                  <a:pt x="6235898" y="2288232"/>
                </a:cubicBezTo>
                <a:cubicBezTo>
                  <a:pt x="6230937" y="2290713"/>
                  <a:pt x="6225977" y="2289472"/>
                  <a:pt x="6221015" y="2284512"/>
                </a:cubicBezTo>
                <a:cubicBezTo>
                  <a:pt x="6216054" y="2279551"/>
                  <a:pt x="6211094" y="2279551"/>
                  <a:pt x="6206133" y="2284512"/>
                </a:cubicBezTo>
                <a:cubicBezTo>
                  <a:pt x="6201171" y="2284512"/>
                  <a:pt x="6197451" y="2283272"/>
                  <a:pt x="6194970" y="2280791"/>
                </a:cubicBezTo>
                <a:cubicBezTo>
                  <a:pt x="6192490" y="2278310"/>
                  <a:pt x="6191250" y="2277070"/>
                  <a:pt x="6191250" y="2277070"/>
                </a:cubicBezTo>
                <a:cubicBezTo>
                  <a:pt x="6191250" y="2277070"/>
                  <a:pt x="6188770" y="2277070"/>
                  <a:pt x="6183808" y="2277070"/>
                </a:cubicBezTo>
                <a:cubicBezTo>
                  <a:pt x="6178847" y="2277070"/>
                  <a:pt x="6173887" y="2274590"/>
                  <a:pt x="6168926" y="2269629"/>
                </a:cubicBezTo>
                <a:cubicBezTo>
                  <a:pt x="6163964" y="2264668"/>
                  <a:pt x="6156523" y="2262187"/>
                  <a:pt x="6146601" y="2262187"/>
                </a:cubicBezTo>
                <a:cubicBezTo>
                  <a:pt x="6141640" y="2267148"/>
                  <a:pt x="6136680" y="2268389"/>
                  <a:pt x="6131718" y="2265908"/>
                </a:cubicBezTo>
                <a:cubicBezTo>
                  <a:pt x="6126757" y="2263427"/>
                  <a:pt x="6121797" y="2262187"/>
                  <a:pt x="6116836" y="2262187"/>
                </a:cubicBezTo>
                <a:cubicBezTo>
                  <a:pt x="6106914" y="2262187"/>
                  <a:pt x="6099473" y="2262187"/>
                  <a:pt x="6094511" y="2262187"/>
                </a:cubicBezTo>
                <a:lnTo>
                  <a:pt x="6094511" y="2247305"/>
                </a:lnTo>
                <a:lnTo>
                  <a:pt x="6094511" y="2239863"/>
                </a:lnTo>
                <a:lnTo>
                  <a:pt x="6087070" y="2239863"/>
                </a:lnTo>
                <a:cubicBezTo>
                  <a:pt x="6087070" y="2229941"/>
                  <a:pt x="6084590" y="2232422"/>
                  <a:pt x="6079629" y="2247305"/>
                </a:cubicBezTo>
                <a:lnTo>
                  <a:pt x="6079629" y="2254746"/>
                </a:lnTo>
                <a:cubicBezTo>
                  <a:pt x="6074667" y="2254746"/>
                  <a:pt x="6065986" y="2251025"/>
                  <a:pt x="6053584" y="2243584"/>
                </a:cubicBezTo>
                <a:cubicBezTo>
                  <a:pt x="6041181" y="2236142"/>
                  <a:pt x="6033740" y="2233662"/>
                  <a:pt x="6031260" y="2236142"/>
                </a:cubicBezTo>
                <a:cubicBezTo>
                  <a:pt x="6028779" y="2238623"/>
                  <a:pt x="6023818" y="2239863"/>
                  <a:pt x="6016377" y="2239863"/>
                </a:cubicBezTo>
                <a:cubicBezTo>
                  <a:pt x="6008935" y="2239863"/>
                  <a:pt x="6005215" y="2237383"/>
                  <a:pt x="6005215" y="2232422"/>
                </a:cubicBezTo>
                <a:cubicBezTo>
                  <a:pt x="6005215" y="2232422"/>
                  <a:pt x="6002734" y="2232422"/>
                  <a:pt x="5997773" y="2232422"/>
                </a:cubicBezTo>
                <a:cubicBezTo>
                  <a:pt x="5992812" y="2232422"/>
                  <a:pt x="5990332" y="2232422"/>
                  <a:pt x="5990332" y="2232422"/>
                </a:cubicBezTo>
                <a:lnTo>
                  <a:pt x="5975449" y="2224980"/>
                </a:lnTo>
                <a:cubicBezTo>
                  <a:pt x="5975449" y="2224980"/>
                  <a:pt x="5972969" y="2224980"/>
                  <a:pt x="5968008" y="2224980"/>
                </a:cubicBezTo>
                <a:cubicBezTo>
                  <a:pt x="5963046" y="2224980"/>
                  <a:pt x="5963046" y="2227461"/>
                  <a:pt x="5968008" y="2232422"/>
                </a:cubicBezTo>
                <a:lnTo>
                  <a:pt x="5982890" y="2239863"/>
                </a:lnTo>
                <a:cubicBezTo>
                  <a:pt x="5987852" y="2239863"/>
                  <a:pt x="5990332" y="2241103"/>
                  <a:pt x="5990332" y="2243584"/>
                </a:cubicBezTo>
                <a:cubicBezTo>
                  <a:pt x="5990332" y="2246065"/>
                  <a:pt x="5997773" y="2247305"/>
                  <a:pt x="6012656" y="2247305"/>
                </a:cubicBezTo>
                <a:cubicBezTo>
                  <a:pt x="6017617" y="2247305"/>
                  <a:pt x="6022577" y="2248545"/>
                  <a:pt x="6027539" y="2251025"/>
                </a:cubicBezTo>
                <a:cubicBezTo>
                  <a:pt x="6032500" y="2253506"/>
                  <a:pt x="6036221" y="2255986"/>
                  <a:pt x="6038701" y="2258467"/>
                </a:cubicBezTo>
                <a:cubicBezTo>
                  <a:pt x="6041181" y="2260947"/>
                  <a:pt x="6046142" y="2263427"/>
                  <a:pt x="6053584" y="2265908"/>
                </a:cubicBezTo>
                <a:cubicBezTo>
                  <a:pt x="6061025" y="2268389"/>
                  <a:pt x="6067226" y="2269629"/>
                  <a:pt x="6072187" y="2269629"/>
                </a:cubicBezTo>
                <a:cubicBezTo>
                  <a:pt x="6092031" y="2274590"/>
                  <a:pt x="6106914" y="2279551"/>
                  <a:pt x="6116836" y="2284512"/>
                </a:cubicBezTo>
                <a:lnTo>
                  <a:pt x="6124277" y="2291953"/>
                </a:lnTo>
                <a:cubicBezTo>
                  <a:pt x="6114356" y="2286992"/>
                  <a:pt x="6109394" y="2285752"/>
                  <a:pt x="6109394" y="2288232"/>
                </a:cubicBezTo>
                <a:cubicBezTo>
                  <a:pt x="6109394" y="2290713"/>
                  <a:pt x="6106914" y="2291953"/>
                  <a:pt x="6101953" y="2291953"/>
                </a:cubicBezTo>
                <a:cubicBezTo>
                  <a:pt x="6096992" y="2291953"/>
                  <a:pt x="6094511" y="2291953"/>
                  <a:pt x="6094511" y="2291953"/>
                </a:cubicBezTo>
                <a:cubicBezTo>
                  <a:pt x="6094511" y="2291953"/>
                  <a:pt x="6094511" y="2294434"/>
                  <a:pt x="6094511" y="2299394"/>
                </a:cubicBezTo>
                <a:cubicBezTo>
                  <a:pt x="6094511" y="2304355"/>
                  <a:pt x="6092031" y="2304355"/>
                  <a:pt x="6087070" y="2299394"/>
                </a:cubicBezTo>
                <a:lnTo>
                  <a:pt x="6079629" y="2291953"/>
                </a:lnTo>
                <a:lnTo>
                  <a:pt x="6072187" y="2284512"/>
                </a:lnTo>
                <a:lnTo>
                  <a:pt x="6064746" y="2277070"/>
                </a:lnTo>
                <a:cubicBezTo>
                  <a:pt x="6054824" y="2277070"/>
                  <a:pt x="6047383" y="2279551"/>
                  <a:pt x="6042422" y="2284512"/>
                </a:cubicBezTo>
                <a:cubicBezTo>
                  <a:pt x="6037460" y="2284512"/>
                  <a:pt x="6034980" y="2283272"/>
                  <a:pt x="6034980" y="2280791"/>
                </a:cubicBezTo>
                <a:cubicBezTo>
                  <a:pt x="6034980" y="2278310"/>
                  <a:pt x="6032500" y="2277070"/>
                  <a:pt x="6027539" y="2277070"/>
                </a:cubicBezTo>
                <a:lnTo>
                  <a:pt x="6027539" y="2269629"/>
                </a:lnTo>
                <a:cubicBezTo>
                  <a:pt x="6022577" y="2269629"/>
                  <a:pt x="6020097" y="2270869"/>
                  <a:pt x="6020097" y="2273350"/>
                </a:cubicBezTo>
                <a:cubicBezTo>
                  <a:pt x="6020097" y="2275830"/>
                  <a:pt x="6012656" y="2277070"/>
                  <a:pt x="5997773" y="2277070"/>
                </a:cubicBezTo>
                <a:cubicBezTo>
                  <a:pt x="5987852" y="2272109"/>
                  <a:pt x="5982890" y="2272109"/>
                  <a:pt x="5982890" y="2277070"/>
                </a:cubicBezTo>
                <a:lnTo>
                  <a:pt x="5968008" y="2277070"/>
                </a:lnTo>
                <a:lnTo>
                  <a:pt x="5968008" y="2269629"/>
                </a:lnTo>
                <a:cubicBezTo>
                  <a:pt x="5963046" y="2264668"/>
                  <a:pt x="5950645" y="2262187"/>
                  <a:pt x="5930801" y="2262187"/>
                </a:cubicBezTo>
                <a:cubicBezTo>
                  <a:pt x="5925839" y="2262187"/>
                  <a:pt x="5923359" y="2260947"/>
                  <a:pt x="5923359" y="2258467"/>
                </a:cubicBezTo>
                <a:cubicBezTo>
                  <a:pt x="5923359" y="2255986"/>
                  <a:pt x="5918398" y="2254746"/>
                  <a:pt x="5908476" y="2254746"/>
                </a:cubicBezTo>
                <a:cubicBezTo>
                  <a:pt x="5893593" y="2254746"/>
                  <a:pt x="5891113" y="2257227"/>
                  <a:pt x="5901035" y="2262187"/>
                </a:cubicBezTo>
                <a:cubicBezTo>
                  <a:pt x="5905996" y="2267148"/>
                  <a:pt x="5938242" y="2277070"/>
                  <a:pt x="5997773" y="2291953"/>
                </a:cubicBezTo>
                <a:lnTo>
                  <a:pt x="6064746" y="2314277"/>
                </a:lnTo>
                <a:lnTo>
                  <a:pt x="6057304" y="2314277"/>
                </a:lnTo>
                <a:lnTo>
                  <a:pt x="6042422" y="2314277"/>
                </a:lnTo>
                <a:cubicBezTo>
                  <a:pt x="6047383" y="2319238"/>
                  <a:pt x="6057304" y="2324199"/>
                  <a:pt x="6072187" y="2329160"/>
                </a:cubicBezTo>
                <a:cubicBezTo>
                  <a:pt x="6077149" y="2334121"/>
                  <a:pt x="6082109" y="2337842"/>
                  <a:pt x="6087070" y="2340322"/>
                </a:cubicBezTo>
                <a:cubicBezTo>
                  <a:pt x="6092031" y="2342803"/>
                  <a:pt x="6094511" y="2344043"/>
                  <a:pt x="6094511" y="2344043"/>
                </a:cubicBezTo>
                <a:cubicBezTo>
                  <a:pt x="6099473" y="2344043"/>
                  <a:pt x="6104433" y="2344043"/>
                  <a:pt x="6109394" y="2344043"/>
                </a:cubicBezTo>
                <a:lnTo>
                  <a:pt x="6124277" y="2351484"/>
                </a:lnTo>
                <a:lnTo>
                  <a:pt x="6139160" y="2351484"/>
                </a:lnTo>
                <a:cubicBezTo>
                  <a:pt x="6173887" y="2356445"/>
                  <a:pt x="6201171" y="2363886"/>
                  <a:pt x="6221015" y="2373809"/>
                </a:cubicBezTo>
                <a:cubicBezTo>
                  <a:pt x="6221015" y="2378769"/>
                  <a:pt x="6223495" y="2381250"/>
                  <a:pt x="6228457" y="2381250"/>
                </a:cubicBezTo>
                <a:cubicBezTo>
                  <a:pt x="6233418" y="2381250"/>
                  <a:pt x="6238378" y="2381250"/>
                  <a:pt x="6243340" y="2381250"/>
                </a:cubicBezTo>
                <a:lnTo>
                  <a:pt x="6250781" y="2388691"/>
                </a:lnTo>
                <a:lnTo>
                  <a:pt x="6280547" y="2396133"/>
                </a:lnTo>
                <a:cubicBezTo>
                  <a:pt x="6295429" y="2401093"/>
                  <a:pt x="6305351" y="2403574"/>
                  <a:pt x="6310312" y="2403574"/>
                </a:cubicBezTo>
                <a:cubicBezTo>
                  <a:pt x="6305351" y="2403574"/>
                  <a:pt x="6300391" y="2403574"/>
                  <a:pt x="6295429" y="2403574"/>
                </a:cubicBezTo>
                <a:cubicBezTo>
                  <a:pt x="6290468" y="2403574"/>
                  <a:pt x="6285508" y="2403574"/>
                  <a:pt x="6280547" y="2403574"/>
                </a:cubicBezTo>
                <a:cubicBezTo>
                  <a:pt x="6270625" y="2398613"/>
                  <a:pt x="6255742" y="2393652"/>
                  <a:pt x="6235898" y="2388691"/>
                </a:cubicBezTo>
                <a:cubicBezTo>
                  <a:pt x="6196211" y="2378769"/>
                  <a:pt x="6163964" y="2368848"/>
                  <a:pt x="6139160" y="2358926"/>
                </a:cubicBezTo>
                <a:cubicBezTo>
                  <a:pt x="6134199" y="2358926"/>
                  <a:pt x="6129238" y="2358926"/>
                  <a:pt x="6124277" y="2358926"/>
                </a:cubicBezTo>
                <a:lnTo>
                  <a:pt x="6079629" y="2351484"/>
                </a:lnTo>
                <a:cubicBezTo>
                  <a:pt x="6074667" y="2346524"/>
                  <a:pt x="6067226" y="2344043"/>
                  <a:pt x="6057304" y="2344043"/>
                </a:cubicBezTo>
                <a:cubicBezTo>
                  <a:pt x="6047383" y="2344043"/>
                  <a:pt x="6042422" y="2342803"/>
                  <a:pt x="6042422" y="2340322"/>
                </a:cubicBezTo>
                <a:cubicBezTo>
                  <a:pt x="6042422" y="2337842"/>
                  <a:pt x="6039942" y="2336601"/>
                  <a:pt x="6034980" y="2336601"/>
                </a:cubicBezTo>
                <a:lnTo>
                  <a:pt x="5990332" y="2329160"/>
                </a:lnTo>
                <a:cubicBezTo>
                  <a:pt x="5980410" y="2324199"/>
                  <a:pt x="5975449" y="2324199"/>
                  <a:pt x="5975449" y="2329160"/>
                </a:cubicBezTo>
                <a:cubicBezTo>
                  <a:pt x="5970488" y="2329160"/>
                  <a:pt x="5968008" y="2329160"/>
                  <a:pt x="5968008" y="2329160"/>
                </a:cubicBezTo>
                <a:cubicBezTo>
                  <a:pt x="5963046" y="2324199"/>
                  <a:pt x="5958086" y="2321719"/>
                  <a:pt x="5953125" y="2321719"/>
                </a:cubicBezTo>
                <a:cubicBezTo>
                  <a:pt x="5948163" y="2321719"/>
                  <a:pt x="5948163" y="2324199"/>
                  <a:pt x="5953125" y="2329160"/>
                </a:cubicBezTo>
                <a:cubicBezTo>
                  <a:pt x="5948163" y="2329160"/>
                  <a:pt x="5944443" y="2329160"/>
                  <a:pt x="5941963" y="2329160"/>
                </a:cubicBezTo>
                <a:cubicBezTo>
                  <a:pt x="5939483" y="2329160"/>
                  <a:pt x="5938242" y="2330400"/>
                  <a:pt x="5938242" y="2332881"/>
                </a:cubicBezTo>
                <a:cubicBezTo>
                  <a:pt x="5938242" y="2335361"/>
                  <a:pt x="5935762" y="2336601"/>
                  <a:pt x="5930801" y="2336601"/>
                </a:cubicBezTo>
                <a:cubicBezTo>
                  <a:pt x="5925839" y="2336601"/>
                  <a:pt x="5915918" y="2334121"/>
                  <a:pt x="5901035" y="2329160"/>
                </a:cubicBezTo>
                <a:cubicBezTo>
                  <a:pt x="5881191" y="2319238"/>
                  <a:pt x="5868789" y="2314277"/>
                  <a:pt x="5863828" y="2314277"/>
                </a:cubicBezTo>
                <a:cubicBezTo>
                  <a:pt x="5858867" y="2314277"/>
                  <a:pt x="5855146" y="2313037"/>
                  <a:pt x="5852666" y="2310557"/>
                </a:cubicBezTo>
                <a:cubicBezTo>
                  <a:pt x="5850186" y="2308076"/>
                  <a:pt x="5846465" y="2306836"/>
                  <a:pt x="5841504" y="2306836"/>
                </a:cubicBezTo>
                <a:cubicBezTo>
                  <a:pt x="5831582" y="2306836"/>
                  <a:pt x="5822900" y="2304355"/>
                  <a:pt x="5815459" y="2299394"/>
                </a:cubicBezTo>
                <a:cubicBezTo>
                  <a:pt x="5808017" y="2294434"/>
                  <a:pt x="5803056" y="2293193"/>
                  <a:pt x="5800576" y="2295674"/>
                </a:cubicBezTo>
                <a:cubicBezTo>
                  <a:pt x="5798096" y="2298154"/>
                  <a:pt x="5794375" y="2296914"/>
                  <a:pt x="5789414" y="2291953"/>
                </a:cubicBezTo>
                <a:cubicBezTo>
                  <a:pt x="5784452" y="2286992"/>
                  <a:pt x="5777011" y="2284512"/>
                  <a:pt x="5767090" y="2284512"/>
                </a:cubicBezTo>
                <a:lnTo>
                  <a:pt x="5737324" y="2269629"/>
                </a:lnTo>
                <a:cubicBezTo>
                  <a:pt x="5727402" y="2269629"/>
                  <a:pt x="5719961" y="2269629"/>
                  <a:pt x="5715000" y="2269629"/>
                </a:cubicBezTo>
                <a:lnTo>
                  <a:pt x="5677793" y="2254746"/>
                </a:lnTo>
                <a:cubicBezTo>
                  <a:pt x="5672831" y="2249785"/>
                  <a:pt x="5665390" y="2247305"/>
                  <a:pt x="5655468" y="2247305"/>
                </a:cubicBezTo>
                <a:lnTo>
                  <a:pt x="5648027" y="2254746"/>
                </a:lnTo>
                <a:cubicBezTo>
                  <a:pt x="5648027" y="2259707"/>
                  <a:pt x="5652988" y="2262187"/>
                  <a:pt x="5662910" y="2262187"/>
                </a:cubicBezTo>
                <a:cubicBezTo>
                  <a:pt x="5672831" y="2262187"/>
                  <a:pt x="5677793" y="2263427"/>
                  <a:pt x="5677793" y="2265908"/>
                </a:cubicBezTo>
                <a:cubicBezTo>
                  <a:pt x="5677793" y="2268389"/>
                  <a:pt x="5680273" y="2270869"/>
                  <a:pt x="5685234" y="2273350"/>
                </a:cubicBezTo>
                <a:cubicBezTo>
                  <a:pt x="5690195" y="2275830"/>
                  <a:pt x="5695156" y="2275830"/>
                  <a:pt x="5700117" y="2273350"/>
                </a:cubicBezTo>
                <a:cubicBezTo>
                  <a:pt x="5705078" y="2270869"/>
                  <a:pt x="5712520" y="2272109"/>
                  <a:pt x="5722441" y="2277070"/>
                </a:cubicBezTo>
                <a:lnTo>
                  <a:pt x="5759648" y="2284512"/>
                </a:lnTo>
                <a:cubicBezTo>
                  <a:pt x="5759648" y="2289472"/>
                  <a:pt x="5759648" y="2291953"/>
                  <a:pt x="5759648" y="2291953"/>
                </a:cubicBezTo>
                <a:cubicBezTo>
                  <a:pt x="5759648" y="2291953"/>
                  <a:pt x="5760889" y="2293193"/>
                  <a:pt x="5763369" y="2295674"/>
                </a:cubicBezTo>
                <a:cubicBezTo>
                  <a:pt x="5765849" y="2298154"/>
                  <a:pt x="5769570" y="2299394"/>
                  <a:pt x="5774531" y="2299394"/>
                </a:cubicBezTo>
                <a:cubicBezTo>
                  <a:pt x="5779492" y="2299394"/>
                  <a:pt x="5788173" y="2303115"/>
                  <a:pt x="5800576" y="2310557"/>
                </a:cubicBezTo>
                <a:cubicBezTo>
                  <a:pt x="5812979" y="2317998"/>
                  <a:pt x="5820420" y="2319238"/>
                  <a:pt x="5822900" y="2314277"/>
                </a:cubicBezTo>
                <a:cubicBezTo>
                  <a:pt x="5825380" y="2309317"/>
                  <a:pt x="5827861" y="2306836"/>
                  <a:pt x="5830342" y="2306836"/>
                </a:cubicBezTo>
                <a:cubicBezTo>
                  <a:pt x="5832822" y="2306836"/>
                  <a:pt x="5834062" y="2309317"/>
                  <a:pt x="5834062" y="2314277"/>
                </a:cubicBezTo>
                <a:lnTo>
                  <a:pt x="5856386" y="2336601"/>
                </a:lnTo>
                <a:cubicBezTo>
                  <a:pt x="5876231" y="2341562"/>
                  <a:pt x="5886152" y="2345283"/>
                  <a:pt x="5886152" y="2347764"/>
                </a:cubicBezTo>
                <a:cubicBezTo>
                  <a:pt x="5886152" y="2350244"/>
                  <a:pt x="5888632" y="2351484"/>
                  <a:pt x="5893593" y="2351484"/>
                </a:cubicBezTo>
                <a:lnTo>
                  <a:pt x="5930801" y="2358926"/>
                </a:lnTo>
                <a:cubicBezTo>
                  <a:pt x="5935762" y="2363886"/>
                  <a:pt x="5950645" y="2371328"/>
                  <a:pt x="5975449" y="2381250"/>
                </a:cubicBezTo>
                <a:cubicBezTo>
                  <a:pt x="6000253" y="2391172"/>
                  <a:pt x="6015136" y="2396133"/>
                  <a:pt x="6020097" y="2396133"/>
                </a:cubicBezTo>
                <a:cubicBezTo>
                  <a:pt x="6025059" y="2396133"/>
                  <a:pt x="6027539" y="2396133"/>
                  <a:pt x="6027539" y="2396133"/>
                </a:cubicBezTo>
                <a:cubicBezTo>
                  <a:pt x="6027539" y="2401093"/>
                  <a:pt x="6028779" y="2403574"/>
                  <a:pt x="6031260" y="2403574"/>
                </a:cubicBezTo>
                <a:lnTo>
                  <a:pt x="6012656" y="2396133"/>
                </a:lnTo>
                <a:cubicBezTo>
                  <a:pt x="6002734" y="2396133"/>
                  <a:pt x="5987852" y="2392412"/>
                  <a:pt x="5968008" y="2384971"/>
                </a:cubicBezTo>
                <a:cubicBezTo>
                  <a:pt x="5948163" y="2377529"/>
                  <a:pt x="5937001" y="2376289"/>
                  <a:pt x="5934521" y="2381250"/>
                </a:cubicBezTo>
                <a:cubicBezTo>
                  <a:pt x="5932041" y="2386211"/>
                  <a:pt x="5929560" y="2386211"/>
                  <a:pt x="5927080" y="2381250"/>
                </a:cubicBezTo>
                <a:cubicBezTo>
                  <a:pt x="5924600" y="2376289"/>
                  <a:pt x="5918398" y="2371328"/>
                  <a:pt x="5908476" y="2366367"/>
                </a:cubicBezTo>
                <a:cubicBezTo>
                  <a:pt x="5898555" y="2361406"/>
                  <a:pt x="5891113" y="2358926"/>
                  <a:pt x="5886152" y="2358926"/>
                </a:cubicBezTo>
                <a:lnTo>
                  <a:pt x="5893593" y="2366367"/>
                </a:lnTo>
                <a:cubicBezTo>
                  <a:pt x="5898555" y="2366367"/>
                  <a:pt x="5898555" y="2368848"/>
                  <a:pt x="5893593" y="2373809"/>
                </a:cubicBezTo>
                <a:lnTo>
                  <a:pt x="5901035" y="2381250"/>
                </a:lnTo>
                <a:lnTo>
                  <a:pt x="5893593" y="2381250"/>
                </a:lnTo>
                <a:cubicBezTo>
                  <a:pt x="5883672" y="2376289"/>
                  <a:pt x="5878711" y="2372568"/>
                  <a:pt x="5878711" y="2370088"/>
                </a:cubicBezTo>
                <a:cubicBezTo>
                  <a:pt x="5878711" y="2367607"/>
                  <a:pt x="5876231" y="2366367"/>
                  <a:pt x="5871269" y="2366367"/>
                </a:cubicBezTo>
                <a:lnTo>
                  <a:pt x="5871269" y="2373809"/>
                </a:lnTo>
                <a:lnTo>
                  <a:pt x="5863828" y="2366367"/>
                </a:lnTo>
                <a:lnTo>
                  <a:pt x="5841504" y="2358926"/>
                </a:lnTo>
                <a:cubicBezTo>
                  <a:pt x="5841504" y="2358926"/>
                  <a:pt x="5839024" y="2357686"/>
                  <a:pt x="5834062" y="2355205"/>
                </a:cubicBezTo>
                <a:cubicBezTo>
                  <a:pt x="5829101" y="2352724"/>
                  <a:pt x="5826621" y="2351484"/>
                  <a:pt x="5826621" y="2351484"/>
                </a:cubicBezTo>
                <a:cubicBezTo>
                  <a:pt x="5816699" y="2351484"/>
                  <a:pt x="5814218" y="2353965"/>
                  <a:pt x="5819179" y="2358926"/>
                </a:cubicBezTo>
                <a:lnTo>
                  <a:pt x="5811738" y="2358926"/>
                </a:lnTo>
                <a:cubicBezTo>
                  <a:pt x="5811738" y="2353965"/>
                  <a:pt x="5808017" y="2351484"/>
                  <a:pt x="5800576" y="2351484"/>
                </a:cubicBezTo>
                <a:cubicBezTo>
                  <a:pt x="5793135" y="2351484"/>
                  <a:pt x="5789414" y="2346524"/>
                  <a:pt x="5789414" y="2336601"/>
                </a:cubicBezTo>
                <a:cubicBezTo>
                  <a:pt x="5789414" y="2326679"/>
                  <a:pt x="5786934" y="2321719"/>
                  <a:pt x="5781972" y="2321719"/>
                </a:cubicBezTo>
                <a:lnTo>
                  <a:pt x="5770810" y="2321719"/>
                </a:lnTo>
                <a:cubicBezTo>
                  <a:pt x="5773290" y="2321719"/>
                  <a:pt x="5777011" y="2324199"/>
                  <a:pt x="5781972" y="2329160"/>
                </a:cubicBezTo>
                <a:lnTo>
                  <a:pt x="5781972" y="2336601"/>
                </a:lnTo>
                <a:cubicBezTo>
                  <a:pt x="5781972" y="2336601"/>
                  <a:pt x="5779492" y="2340322"/>
                  <a:pt x="5774531" y="2347764"/>
                </a:cubicBezTo>
                <a:cubicBezTo>
                  <a:pt x="5769570" y="2355205"/>
                  <a:pt x="5763369" y="2358926"/>
                  <a:pt x="5755927" y="2358926"/>
                </a:cubicBezTo>
                <a:cubicBezTo>
                  <a:pt x="5748486" y="2358926"/>
                  <a:pt x="5744765" y="2360166"/>
                  <a:pt x="5744765" y="2362646"/>
                </a:cubicBezTo>
                <a:cubicBezTo>
                  <a:pt x="5744765" y="2365127"/>
                  <a:pt x="5747245" y="2367607"/>
                  <a:pt x="5752207" y="2370088"/>
                </a:cubicBezTo>
                <a:cubicBezTo>
                  <a:pt x="5757168" y="2372568"/>
                  <a:pt x="5762128" y="2373809"/>
                  <a:pt x="5767090" y="2373809"/>
                </a:cubicBezTo>
                <a:cubicBezTo>
                  <a:pt x="5762128" y="2378769"/>
                  <a:pt x="5764609" y="2381250"/>
                  <a:pt x="5774531" y="2381250"/>
                </a:cubicBezTo>
                <a:cubicBezTo>
                  <a:pt x="5789414" y="2381250"/>
                  <a:pt x="5796855" y="2383731"/>
                  <a:pt x="5796855" y="2388691"/>
                </a:cubicBezTo>
                <a:lnTo>
                  <a:pt x="5781972" y="2388691"/>
                </a:lnTo>
                <a:cubicBezTo>
                  <a:pt x="5781972" y="2393652"/>
                  <a:pt x="5781972" y="2396133"/>
                  <a:pt x="5781972" y="2396133"/>
                </a:cubicBezTo>
                <a:lnTo>
                  <a:pt x="5781972" y="2403574"/>
                </a:lnTo>
                <a:cubicBezTo>
                  <a:pt x="5781972" y="2403574"/>
                  <a:pt x="5780732" y="2402334"/>
                  <a:pt x="5778252" y="2399853"/>
                </a:cubicBezTo>
                <a:cubicBezTo>
                  <a:pt x="5775772" y="2397373"/>
                  <a:pt x="5769570" y="2393652"/>
                  <a:pt x="5759648" y="2388691"/>
                </a:cubicBezTo>
                <a:lnTo>
                  <a:pt x="5744765" y="2396133"/>
                </a:lnTo>
                <a:lnTo>
                  <a:pt x="5774531" y="2403574"/>
                </a:lnTo>
                <a:cubicBezTo>
                  <a:pt x="5779492" y="2408535"/>
                  <a:pt x="5784452" y="2413496"/>
                  <a:pt x="5789414" y="2418457"/>
                </a:cubicBezTo>
                <a:lnTo>
                  <a:pt x="5789414" y="2425898"/>
                </a:lnTo>
                <a:lnTo>
                  <a:pt x="5781972" y="2425898"/>
                </a:lnTo>
                <a:cubicBezTo>
                  <a:pt x="5781972" y="2430859"/>
                  <a:pt x="5779492" y="2433340"/>
                  <a:pt x="5774531" y="2433340"/>
                </a:cubicBezTo>
                <a:lnTo>
                  <a:pt x="5796855" y="2448223"/>
                </a:lnTo>
                <a:lnTo>
                  <a:pt x="5804297" y="2455664"/>
                </a:lnTo>
                <a:lnTo>
                  <a:pt x="5789414" y="2463105"/>
                </a:lnTo>
                <a:cubicBezTo>
                  <a:pt x="5784452" y="2463105"/>
                  <a:pt x="5780732" y="2463105"/>
                  <a:pt x="5778252" y="2463105"/>
                </a:cubicBezTo>
                <a:cubicBezTo>
                  <a:pt x="5775772" y="2463105"/>
                  <a:pt x="5774531" y="2465586"/>
                  <a:pt x="5774531" y="2470547"/>
                </a:cubicBezTo>
                <a:cubicBezTo>
                  <a:pt x="5774531" y="2470547"/>
                  <a:pt x="5777011" y="2470547"/>
                  <a:pt x="5781972" y="2470547"/>
                </a:cubicBezTo>
                <a:lnTo>
                  <a:pt x="5789414" y="2477988"/>
                </a:lnTo>
                <a:cubicBezTo>
                  <a:pt x="5789414" y="2477988"/>
                  <a:pt x="5789414" y="2480469"/>
                  <a:pt x="5789414" y="2485430"/>
                </a:cubicBezTo>
                <a:lnTo>
                  <a:pt x="5781972" y="2485430"/>
                </a:lnTo>
                <a:lnTo>
                  <a:pt x="5767090" y="2485430"/>
                </a:lnTo>
                <a:lnTo>
                  <a:pt x="5781972" y="2492871"/>
                </a:lnTo>
                <a:cubicBezTo>
                  <a:pt x="5786934" y="2492871"/>
                  <a:pt x="5790654" y="2492871"/>
                  <a:pt x="5793135" y="2492871"/>
                </a:cubicBezTo>
                <a:cubicBezTo>
                  <a:pt x="5795615" y="2492871"/>
                  <a:pt x="5799335" y="2492871"/>
                  <a:pt x="5804297" y="2492871"/>
                </a:cubicBezTo>
                <a:cubicBezTo>
                  <a:pt x="5809258" y="2492871"/>
                  <a:pt x="5811738" y="2492871"/>
                  <a:pt x="5811738" y="2492871"/>
                </a:cubicBezTo>
                <a:cubicBezTo>
                  <a:pt x="5816699" y="2492871"/>
                  <a:pt x="5819179" y="2494111"/>
                  <a:pt x="5819179" y="2496592"/>
                </a:cubicBezTo>
                <a:cubicBezTo>
                  <a:pt x="5819179" y="2499072"/>
                  <a:pt x="5819179" y="2500312"/>
                  <a:pt x="5819179" y="2500312"/>
                </a:cubicBezTo>
                <a:lnTo>
                  <a:pt x="5826621" y="2500312"/>
                </a:lnTo>
                <a:cubicBezTo>
                  <a:pt x="5826621" y="2495352"/>
                  <a:pt x="5824141" y="2492871"/>
                  <a:pt x="5819179" y="2492871"/>
                </a:cubicBezTo>
                <a:cubicBezTo>
                  <a:pt x="5819179" y="2487910"/>
                  <a:pt x="5819179" y="2485430"/>
                  <a:pt x="5819179" y="2485430"/>
                </a:cubicBezTo>
                <a:cubicBezTo>
                  <a:pt x="5819179" y="2485430"/>
                  <a:pt x="5822900" y="2486670"/>
                  <a:pt x="5830342" y="2489150"/>
                </a:cubicBezTo>
                <a:cubicBezTo>
                  <a:pt x="5837783" y="2491631"/>
                  <a:pt x="5846465" y="2495352"/>
                  <a:pt x="5856386" y="2500312"/>
                </a:cubicBezTo>
                <a:cubicBezTo>
                  <a:pt x="5866308" y="2505273"/>
                  <a:pt x="5873749" y="2507754"/>
                  <a:pt x="5878711" y="2507754"/>
                </a:cubicBezTo>
                <a:cubicBezTo>
                  <a:pt x="5883672" y="2512715"/>
                  <a:pt x="5888632" y="2515195"/>
                  <a:pt x="5893593" y="2515195"/>
                </a:cubicBezTo>
                <a:cubicBezTo>
                  <a:pt x="5898555" y="2515195"/>
                  <a:pt x="5902276" y="2516435"/>
                  <a:pt x="5904756" y="2518916"/>
                </a:cubicBezTo>
                <a:cubicBezTo>
                  <a:pt x="5907236" y="2521397"/>
                  <a:pt x="5913438" y="2523877"/>
                  <a:pt x="5923359" y="2526357"/>
                </a:cubicBezTo>
                <a:cubicBezTo>
                  <a:pt x="5933281" y="2528838"/>
                  <a:pt x="5940722" y="2530078"/>
                  <a:pt x="5945683" y="2530078"/>
                </a:cubicBezTo>
                <a:cubicBezTo>
                  <a:pt x="5950645" y="2530078"/>
                  <a:pt x="5951884" y="2532559"/>
                  <a:pt x="5949404" y="2537519"/>
                </a:cubicBezTo>
                <a:cubicBezTo>
                  <a:pt x="5946924" y="2542480"/>
                  <a:pt x="5943203" y="2544961"/>
                  <a:pt x="5938242" y="2544961"/>
                </a:cubicBezTo>
                <a:cubicBezTo>
                  <a:pt x="5938242" y="2549922"/>
                  <a:pt x="5935762" y="2552402"/>
                  <a:pt x="5930801" y="2552402"/>
                </a:cubicBezTo>
                <a:cubicBezTo>
                  <a:pt x="5925839" y="2552402"/>
                  <a:pt x="5923359" y="2552402"/>
                  <a:pt x="5923359" y="2552402"/>
                </a:cubicBezTo>
                <a:lnTo>
                  <a:pt x="5915918" y="2552402"/>
                </a:lnTo>
                <a:cubicBezTo>
                  <a:pt x="5915918" y="2547442"/>
                  <a:pt x="5913438" y="2544961"/>
                  <a:pt x="5908476" y="2544961"/>
                </a:cubicBezTo>
                <a:cubicBezTo>
                  <a:pt x="5903515" y="2544961"/>
                  <a:pt x="5902276" y="2543721"/>
                  <a:pt x="5904756" y="2541240"/>
                </a:cubicBezTo>
                <a:cubicBezTo>
                  <a:pt x="5907236" y="2538759"/>
                  <a:pt x="5905996" y="2536279"/>
                  <a:pt x="5901035" y="2533799"/>
                </a:cubicBezTo>
                <a:cubicBezTo>
                  <a:pt x="5896074" y="2531318"/>
                  <a:pt x="5891113" y="2528838"/>
                  <a:pt x="5886152" y="2526357"/>
                </a:cubicBezTo>
                <a:cubicBezTo>
                  <a:pt x="5881191" y="2523877"/>
                  <a:pt x="5876231" y="2525117"/>
                  <a:pt x="5871269" y="2530078"/>
                </a:cubicBezTo>
                <a:cubicBezTo>
                  <a:pt x="5871269" y="2535039"/>
                  <a:pt x="5870029" y="2537519"/>
                  <a:pt x="5867549" y="2537519"/>
                </a:cubicBezTo>
                <a:cubicBezTo>
                  <a:pt x="5865068" y="2537519"/>
                  <a:pt x="5861348" y="2536279"/>
                  <a:pt x="5856386" y="2533799"/>
                </a:cubicBezTo>
                <a:cubicBezTo>
                  <a:pt x="5851425" y="2531318"/>
                  <a:pt x="5847704" y="2530078"/>
                  <a:pt x="5845224" y="2530078"/>
                </a:cubicBezTo>
                <a:cubicBezTo>
                  <a:pt x="5842744" y="2530078"/>
                  <a:pt x="5841504" y="2532559"/>
                  <a:pt x="5841504" y="2537519"/>
                </a:cubicBezTo>
                <a:lnTo>
                  <a:pt x="5834062" y="2537519"/>
                </a:lnTo>
                <a:cubicBezTo>
                  <a:pt x="5829101" y="2532559"/>
                  <a:pt x="5826621" y="2530078"/>
                  <a:pt x="5826621" y="2530078"/>
                </a:cubicBezTo>
                <a:lnTo>
                  <a:pt x="5826621" y="2537519"/>
                </a:lnTo>
                <a:cubicBezTo>
                  <a:pt x="5826621" y="2542480"/>
                  <a:pt x="5826621" y="2547442"/>
                  <a:pt x="5826621" y="2552402"/>
                </a:cubicBezTo>
                <a:lnTo>
                  <a:pt x="5834062" y="2559844"/>
                </a:lnTo>
                <a:cubicBezTo>
                  <a:pt x="5834062" y="2559844"/>
                  <a:pt x="5831582" y="2559844"/>
                  <a:pt x="5826621" y="2559844"/>
                </a:cubicBezTo>
                <a:cubicBezTo>
                  <a:pt x="5826621" y="2564804"/>
                  <a:pt x="5826621" y="2567285"/>
                  <a:pt x="5826621" y="2567285"/>
                </a:cubicBezTo>
                <a:lnTo>
                  <a:pt x="5841504" y="2582168"/>
                </a:lnTo>
                <a:cubicBezTo>
                  <a:pt x="5846465" y="2587129"/>
                  <a:pt x="5847704" y="2590849"/>
                  <a:pt x="5845224" y="2593330"/>
                </a:cubicBezTo>
                <a:cubicBezTo>
                  <a:pt x="5842744" y="2595811"/>
                  <a:pt x="5843984" y="2599531"/>
                  <a:pt x="5848945" y="2604492"/>
                </a:cubicBezTo>
                <a:lnTo>
                  <a:pt x="5841504" y="2611934"/>
                </a:lnTo>
                <a:cubicBezTo>
                  <a:pt x="5836542" y="2606973"/>
                  <a:pt x="5832822" y="2605732"/>
                  <a:pt x="5830342" y="2608213"/>
                </a:cubicBezTo>
                <a:cubicBezTo>
                  <a:pt x="5827861" y="2610693"/>
                  <a:pt x="5827861" y="2614414"/>
                  <a:pt x="5830342" y="2619375"/>
                </a:cubicBezTo>
                <a:cubicBezTo>
                  <a:pt x="5832822" y="2624336"/>
                  <a:pt x="5834062" y="2626816"/>
                  <a:pt x="5834062" y="2626816"/>
                </a:cubicBezTo>
                <a:lnTo>
                  <a:pt x="5841504" y="2634258"/>
                </a:lnTo>
                <a:cubicBezTo>
                  <a:pt x="5846465" y="2634258"/>
                  <a:pt x="5850186" y="2631777"/>
                  <a:pt x="5852666" y="2626816"/>
                </a:cubicBezTo>
                <a:cubicBezTo>
                  <a:pt x="5855146" y="2621856"/>
                  <a:pt x="5856386" y="2616894"/>
                  <a:pt x="5856386" y="2611934"/>
                </a:cubicBezTo>
                <a:lnTo>
                  <a:pt x="5863828" y="2611934"/>
                </a:lnTo>
                <a:cubicBezTo>
                  <a:pt x="5863828" y="2616894"/>
                  <a:pt x="5866308" y="2619375"/>
                  <a:pt x="5871269" y="2619375"/>
                </a:cubicBezTo>
                <a:cubicBezTo>
                  <a:pt x="5871269" y="2619375"/>
                  <a:pt x="5873749" y="2619375"/>
                  <a:pt x="5878711" y="2619375"/>
                </a:cubicBezTo>
                <a:cubicBezTo>
                  <a:pt x="5878711" y="2624336"/>
                  <a:pt x="5881191" y="2626816"/>
                  <a:pt x="5886152" y="2626816"/>
                </a:cubicBezTo>
                <a:lnTo>
                  <a:pt x="5878711" y="2626816"/>
                </a:lnTo>
                <a:cubicBezTo>
                  <a:pt x="5868789" y="2621856"/>
                  <a:pt x="5862587" y="2621856"/>
                  <a:pt x="5860107" y="2626816"/>
                </a:cubicBezTo>
                <a:cubicBezTo>
                  <a:pt x="5857627" y="2631777"/>
                  <a:pt x="5857627" y="2635498"/>
                  <a:pt x="5860107" y="2637978"/>
                </a:cubicBezTo>
                <a:cubicBezTo>
                  <a:pt x="5862587" y="2640459"/>
                  <a:pt x="5861348" y="2641699"/>
                  <a:pt x="5856386" y="2641699"/>
                </a:cubicBezTo>
                <a:lnTo>
                  <a:pt x="5856386" y="2649141"/>
                </a:lnTo>
                <a:lnTo>
                  <a:pt x="5848945" y="2649141"/>
                </a:lnTo>
                <a:lnTo>
                  <a:pt x="5863828" y="2656582"/>
                </a:lnTo>
                <a:lnTo>
                  <a:pt x="5863828" y="2649141"/>
                </a:lnTo>
                <a:lnTo>
                  <a:pt x="5863828" y="2641699"/>
                </a:lnTo>
                <a:cubicBezTo>
                  <a:pt x="5868789" y="2641699"/>
                  <a:pt x="5872510" y="2642939"/>
                  <a:pt x="5874990" y="2645420"/>
                </a:cubicBezTo>
                <a:cubicBezTo>
                  <a:pt x="5877470" y="2647900"/>
                  <a:pt x="5876231" y="2649141"/>
                  <a:pt x="5871269" y="2649141"/>
                </a:cubicBezTo>
                <a:lnTo>
                  <a:pt x="5871269" y="2664023"/>
                </a:lnTo>
                <a:cubicBezTo>
                  <a:pt x="5861348" y="2664023"/>
                  <a:pt x="5857627" y="2666504"/>
                  <a:pt x="5860107" y="2671465"/>
                </a:cubicBezTo>
                <a:cubicBezTo>
                  <a:pt x="5862587" y="2676426"/>
                  <a:pt x="5858867" y="2678906"/>
                  <a:pt x="5848945" y="2678906"/>
                </a:cubicBezTo>
                <a:cubicBezTo>
                  <a:pt x="5839024" y="2678906"/>
                  <a:pt x="5834062" y="2676426"/>
                  <a:pt x="5834062" y="2671465"/>
                </a:cubicBezTo>
                <a:cubicBezTo>
                  <a:pt x="5829101" y="2671465"/>
                  <a:pt x="5825380" y="2671465"/>
                  <a:pt x="5822900" y="2671465"/>
                </a:cubicBezTo>
                <a:cubicBezTo>
                  <a:pt x="5820420" y="2671465"/>
                  <a:pt x="5816699" y="2671465"/>
                  <a:pt x="5811738" y="2671465"/>
                </a:cubicBezTo>
                <a:cubicBezTo>
                  <a:pt x="5816699" y="2676426"/>
                  <a:pt x="5814218" y="2678906"/>
                  <a:pt x="5804297" y="2678906"/>
                </a:cubicBezTo>
                <a:cubicBezTo>
                  <a:pt x="5799335" y="2673945"/>
                  <a:pt x="5791894" y="2671465"/>
                  <a:pt x="5781972" y="2671465"/>
                </a:cubicBezTo>
                <a:cubicBezTo>
                  <a:pt x="5772051" y="2666504"/>
                  <a:pt x="5764609" y="2664023"/>
                  <a:pt x="5759648" y="2664023"/>
                </a:cubicBezTo>
                <a:lnTo>
                  <a:pt x="5767090" y="2671465"/>
                </a:lnTo>
                <a:lnTo>
                  <a:pt x="5774531" y="2678906"/>
                </a:lnTo>
                <a:cubicBezTo>
                  <a:pt x="5779492" y="2678906"/>
                  <a:pt x="5784452" y="2681387"/>
                  <a:pt x="5789414" y="2686348"/>
                </a:cubicBezTo>
                <a:cubicBezTo>
                  <a:pt x="5794375" y="2691308"/>
                  <a:pt x="5799335" y="2693789"/>
                  <a:pt x="5804297" y="2693789"/>
                </a:cubicBezTo>
                <a:lnTo>
                  <a:pt x="5811738" y="2701230"/>
                </a:lnTo>
                <a:lnTo>
                  <a:pt x="5811738" y="2708672"/>
                </a:lnTo>
                <a:lnTo>
                  <a:pt x="5826621" y="2716113"/>
                </a:lnTo>
                <a:lnTo>
                  <a:pt x="5863828" y="2723555"/>
                </a:lnTo>
                <a:cubicBezTo>
                  <a:pt x="5863828" y="2723555"/>
                  <a:pt x="5865068" y="2724795"/>
                  <a:pt x="5867549" y="2727275"/>
                </a:cubicBezTo>
                <a:cubicBezTo>
                  <a:pt x="5870029" y="2729756"/>
                  <a:pt x="5873749" y="2733477"/>
                  <a:pt x="5878711" y="2738437"/>
                </a:cubicBezTo>
                <a:lnTo>
                  <a:pt x="5886152" y="2745879"/>
                </a:lnTo>
                <a:cubicBezTo>
                  <a:pt x="5891113" y="2745879"/>
                  <a:pt x="5894834" y="2747119"/>
                  <a:pt x="5897314" y="2749600"/>
                </a:cubicBezTo>
                <a:cubicBezTo>
                  <a:pt x="5899794" y="2752080"/>
                  <a:pt x="5902276" y="2752080"/>
                  <a:pt x="5904756" y="2749600"/>
                </a:cubicBezTo>
                <a:cubicBezTo>
                  <a:pt x="5907236" y="2747119"/>
                  <a:pt x="5909717" y="2748359"/>
                  <a:pt x="5912197" y="2753320"/>
                </a:cubicBezTo>
                <a:cubicBezTo>
                  <a:pt x="5914677" y="2758281"/>
                  <a:pt x="5917158" y="2759522"/>
                  <a:pt x="5919638" y="2757041"/>
                </a:cubicBezTo>
                <a:cubicBezTo>
                  <a:pt x="5922118" y="2754560"/>
                  <a:pt x="5925839" y="2755801"/>
                  <a:pt x="5930801" y="2760762"/>
                </a:cubicBezTo>
                <a:cubicBezTo>
                  <a:pt x="5940722" y="2770684"/>
                  <a:pt x="5949404" y="2776884"/>
                  <a:pt x="5956845" y="2779365"/>
                </a:cubicBezTo>
                <a:cubicBezTo>
                  <a:pt x="5964287" y="2781846"/>
                  <a:pt x="5980410" y="2790527"/>
                  <a:pt x="6005215" y="2805410"/>
                </a:cubicBezTo>
                <a:cubicBezTo>
                  <a:pt x="6025059" y="2810371"/>
                  <a:pt x="6043662" y="2819053"/>
                  <a:pt x="6061025" y="2831455"/>
                </a:cubicBezTo>
                <a:cubicBezTo>
                  <a:pt x="6078388" y="2843857"/>
                  <a:pt x="6087070" y="2855019"/>
                  <a:pt x="6087070" y="2864941"/>
                </a:cubicBezTo>
                <a:cubicBezTo>
                  <a:pt x="6087070" y="2869902"/>
                  <a:pt x="6088311" y="2873623"/>
                  <a:pt x="6090791" y="2876103"/>
                </a:cubicBezTo>
                <a:cubicBezTo>
                  <a:pt x="6093271" y="2878584"/>
                  <a:pt x="6093271" y="2879824"/>
                  <a:pt x="6090791" y="2879824"/>
                </a:cubicBezTo>
                <a:cubicBezTo>
                  <a:pt x="6088311" y="2879824"/>
                  <a:pt x="6087070" y="2877343"/>
                  <a:pt x="6087070" y="2872383"/>
                </a:cubicBezTo>
                <a:cubicBezTo>
                  <a:pt x="6087070" y="2867422"/>
                  <a:pt x="6079629" y="2864941"/>
                  <a:pt x="6064746" y="2864941"/>
                </a:cubicBezTo>
                <a:cubicBezTo>
                  <a:pt x="6059785" y="2864941"/>
                  <a:pt x="6057304" y="2864941"/>
                  <a:pt x="6057304" y="2864941"/>
                </a:cubicBezTo>
                <a:cubicBezTo>
                  <a:pt x="6052343" y="2864941"/>
                  <a:pt x="6047383" y="2862461"/>
                  <a:pt x="6042422" y="2857500"/>
                </a:cubicBezTo>
                <a:lnTo>
                  <a:pt x="6020097" y="2850059"/>
                </a:lnTo>
                <a:cubicBezTo>
                  <a:pt x="6020097" y="2850059"/>
                  <a:pt x="6017617" y="2850059"/>
                  <a:pt x="6012656" y="2850059"/>
                </a:cubicBezTo>
                <a:lnTo>
                  <a:pt x="5982890" y="2835176"/>
                </a:lnTo>
                <a:cubicBezTo>
                  <a:pt x="5977929" y="2840136"/>
                  <a:pt x="5974208" y="2842617"/>
                  <a:pt x="5971728" y="2842617"/>
                </a:cubicBezTo>
                <a:cubicBezTo>
                  <a:pt x="5969248" y="2842617"/>
                  <a:pt x="5965527" y="2840136"/>
                  <a:pt x="5960566" y="2835176"/>
                </a:cubicBezTo>
                <a:lnTo>
                  <a:pt x="5953125" y="2835176"/>
                </a:lnTo>
                <a:cubicBezTo>
                  <a:pt x="5958086" y="2840136"/>
                  <a:pt x="5987852" y="2855019"/>
                  <a:pt x="6042422" y="2879824"/>
                </a:cubicBezTo>
                <a:lnTo>
                  <a:pt x="6072187" y="2902148"/>
                </a:lnTo>
                <a:lnTo>
                  <a:pt x="6087070" y="2917031"/>
                </a:lnTo>
                <a:lnTo>
                  <a:pt x="6094511" y="2931914"/>
                </a:lnTo>
                <a:cubicBezTo>
                  <a:pt x="6089550" y="2931914"/>
                  <a:pt x="6084590" y="2929433"/>
                  <a:pt x="6079629" y="2924473"/>
                </a:cubicBezTo>
                <a:lnTo>
                  <a:pt x="6072187" y="2924473"/>
                </a:lnTo>
                <a:cubicBezTo>
                  <a:pt x="6072187" y="2924473"/>
                  <a:pt x="6069707" y="2924473"/>
                  <a:pt x="6064746" y="2924473"/>
                </a:cubicBezTo>
                <a:cubicBezTo>
                  <a:pt x="6059785" y="2919512"/>
                  <a:pt x="6057304" y="2917031"/>
                  <a:pt x="6057304" y="2917031"/>
                </a:cubicBezTo>
                <a:lnTo>
                  <a:pt x="6020097" y="2894707"/>
                </a:lnTo>
                <a:cubicBezTo>
                  <a:pt x="6020097" y="2894707"/>
                  <a:pt x="6021338" y="2895947"/>
                  <a:pt x="6023818" y="2898428"/>
                </a:cubicBezTo>
                <a:cubicBezTo>
                  <a:pt x="6026298" y="2900908"/>
                  <a:pt x="6027539" y="2902148"/>
                  <a:pt x="6027539" y="2902148"/>
                </a:cubicBezTo>
                <a:lnTo>
                  <a:pt x="6012656" y="2902148"/>
                </a:lnTo>
                <a:cubicBezTo>
                  <a:pt x="6012656" y="2902148"/>
                  <a:pt x="6012656" y="2900908"/>
                  <a:pt x="6012656" y="2898428"/>
                </a:cubicBezTo>
                <a:cubicBezTo>
                  <a:pt x="6012656" y="2895947"/>
                  <a:pt x="6010176" y="2893467"/>
                  <a:pt x="6005215" y="2890986"/>
                </a:cubicBezTo>
                <a:cubicBezTo>
                  <a:pt x="6000253" y="2888506"/>
                  <a:pt x="5996533" y="2886025"/>
                  <a:pt x="5994052" y="2883545"/>
                </a:cubicBezTo>
                <a:cubicBezTo>
                  <a:pt x="5991572" y="2881064"/>
                  <a:pt x="5990332" y="2877343"/>
                  <a:pt x="5990332" y="2872383"/>
                </a:cubicBezTo>
                <a:cubicBezTo>
                  <a:pt x="5990332" y="2867422"/>
                  <a:pt x="5977929" y="2862461"/>
                  <a:pt x="5953125" y="2857500"/>
                </a:cubicBezTo>
                <a:cubicBezTo>
                  <a:pt x="5938242" y="2852539"/>
                  <a:pt x="5928320" y="2847578"/>
                  <a:pt x="5923359" y="2842617"/>
                </a:cubicBezTo>
                <a:cubicBezTo>
                  <a:pt x="5923359" y="2842617"/>
                  <a:pt x="5922118" y="2841377"/>
                  <a:pt x="5919638" y="2838896"/>
                </a:cubicBezTo>
                <a:cubicBezTo>
                  <a:pt x="5917158" y="2836416"/>
                  <a:pt x="5913438" y="2835176"/>
                  <a:pt x="5908476" y="2835176"/>
                </a:cubicBezTo>
                <a:cubicBezTo>
                  <a:pt x="5898555" y="2835176"/>
                  <a:pt x="5893593" y="2833936"/>
                  <a:pt x="5893593" y="2831455"/>
                </a:cubicBezTo>
                <a:cubicBezTo>
                  <a:pt x="5893593" y="2828974"/>
                  <a:pt x="5892353" y="2827734"/>
                  <a:pt x="5889873" y="2827734"/>
                </a:cubicBezTo>
                <a:cubicBezTo>
                  <a:pt x="5887393" y="2827734"/>
                  <a:pt x="5886152" y="2830215"/>
                  <a:pt x="5886152" y="2835176"/>
                </a:cubicBezTo>
                <a:lnTo>
                  <a:pt x="5863828" y="2820293"/>
                </a:lnTo>
                <a:lnTo>
                  <a:pt x="5848945" y="2812851"/>
                </a:lnTo>
                <a:cubicBezTo>
                  <a:pt x="5839024" y="2807891"/>
                  <a:pt x="5832822" y="2804170"/>
                  <a:pt x="5830342" y="2801689"/>
                </a:cubicBezTo>
                <a:cubicBezTo>
                  <a:pt x="5827861" y="2799209"/>
                  <a:pt x="5829101" y="2797969"/>
                  <a:pt x="5834062" y="2797969"/>
                </a:cubicBezTo>
                <a:cubicBezTo>
                  <a:pt x="5834062" y="2793008"/>
                  <a:pt x="5834062" y="2790527"/>
                  <a:pt x="5834062" y="2790527"/>
                </a:cubicBezTo>
                <a:cubicBezTo>
                  <a:pt x="5834062" y="2790527"/>
                  <a:pt x="5831582" y="2790527"/>
                  <a:pt x="5826621" y="2790527"/>
                </a:cubicBezTo>
                <a:lnTo>
                  <a:pt x="5841504" y="2783086"/>
                </a:lnTo>
                <a:cubicBezTo>
                  <a:pt x="5851425" y="2783086"/>
                  <a:pt x="5853906" y="2780605"/>
                  <a:pt x="5848945" y="2775644"/>
                </a:cubicBezTo>
                <a:lnTo>
                  <a:pt x="5856386" y="2768203"/>
                </a:lnTo>
                <a:lnTo>
                  <a:pt x="5856386" y="2760762"/>
                </a:lnTo>
                <a:lnTo>
                  <a:pt x="5841504" y="2760762"/>
                </a:lnTo>
                <a:cubicBezTo>
                  <a:pt x="5841504" y="2760762"/>
                  <a:pt x="5839024" y="2763242"/>
                  <a:pt x="5834062" y="2768203"/>
                </a:cubicBezTo>
                <a:lnTo>
                  <a:pt x="5826621" y="2768203"/>
                </a:lnTo>
                <a:cubicBezTo>
                  <a:pt x="5826621" y="2763242"/>
                  <a:pt x="5829101" y="2760762"/>
                  <a:pt x="5834062" y="2760762"/>
                </a:cubicBezTo>
                <a:lnTo>
                  <a:pt x="5834062" y="2753320"/>
                </a:lnTo>
                <a:lnTo>
                  <a:pt x="5841504" y="2745879"/>
                </a:lnTo>
                <a:cubicBezTo>
                  <a:pt x="5826621" y="2735957"/>
                  <a:pt x="5814218" y="2730996"/>
                  <a:pt x="5804297" y="2730996"/>
                </a:cubicBezTo>
                <a:lnTo>
                  <a:pt x="5789414" y="2723555"/>
                </a:lnTo>
                <a:cubicBezTo>
                  <a:pt x="5784452" y="2718594"/>
                  <a:pt x="5779492" y="2714873"/>
                  <a:pt x="5774531" y="2712392"/>
                </a:cubicBezTo>
                <a:cubicBezTo>
                  <a:pt x="5769570" y="2709912"/>
                  <a:pt x="5763369" y="2706191"/>
                  <a:pt x="5755927" y="2701230"/>
                </a:cubicBezTo>
                <a:cubicBezTo>
                  <a:pt x="5748486" y="2696270"/>
                  <a:pt x="5738565" y="2691308"/>
                  <a:pt x="5726162" y="2686348"/>
                </a:cubicBezTo>
                <a:cubicBezTo>
                  <a:pt x="5713759" y="2681387"/>
                  <a:pt x="5707558" y="2676426"/>
                  <a:pt x="5707558" y="2671465"/>
                </a:cubicBezTo>
                <a:lnTo>
                  <a:pt x="5700117" y="2664023"/>
                </a:lnTo>
                <a:cubicBezTo>
                  <a:pt x="5700117" y="2668984"/>
                  <a:pt x="5697637" y="2671465"/>
                  <a:pt x="5692676" y="2671465"/>
                </a:cubicBezTo>
                <a:lnTo>
                  <a:pt x="5685234" y="2671465"/>
                </a:lnTo>
                <a:cubicBezTo>
                  <a:pt x="5690195" y="2671465"/>
                  <a:pt x="5691435" y="2672705"/>
                  <a:pt x="5688955" y="2675185"/>
                </a:cubicBezTo>
                <a:cubicBezTo>
                  <a:pt x="5686475" y="2677666"/>
                  <a:pt x="5685234" y="2678906"/>
                  <a:pt x="5685234" y="2678906"/>
                </a:cubicBezTo>
                <a:cubicBezTo>
                  <a:pt x="5685234" y="2683867"/>
                  <a:pt x="5682754" y="2683867"/>
                  <a:pt x="5677793" y="2678906"/>
                </a:cubicBezTo>
                <a:cubicBezTo>
                  <a:pt x="5672831" y="2673945"/>
                  <a:pt x="5670351" y="2671465"/>
                  <a:pt x="5670351" y="2671465"/>
                </a:cubicBezTo>
                <a:lnTo>
                  <a:pt x="5670351" y="2678906"/>
                </a:lnTo>
                <a:cubicBezTo>
                  <a:pt x="5670351" y="2678906"/>
                  <a:pt x="5670351" y="2681387"/>
                  <a:pt x="5670351" y="2686348"/>
                </a:cubicBezTo>
                <a:lnTo>
                  <a:pt x="5662910" y="2678906"/>
                </a:lnTo>
                <a:cubicBezTo>
                  <a:pt x="5657949" y="2673945"/>
                  <a:pt x="5655468" y="2671465"/>
                  <a:pt x="5655468" y="2671465"/>
                </a:cubicBezTo>
                <a:cubicBezTo>
                  <a:pt x="5655468" y="2671465"/>
                  <a:pt x="5656709" y="2670225"/>
                  <a:pt x="5659189" y="2667744"/>
                </a:cubicBezTo>
                <a:cubicBezTo>
                  <a:pt x="5661669" y="2665263"/>
                  <a:pt x="5661669" y="2664023"/>
                  <a:pt x="5659189" y="2664023"/>
                </a:cubicBezTo>
                <a:cubicBezTo>
                  <a:pt x="5656709" y="2664023"/>
                  <a:pt x="5655468" y="2664023"/>
                  <a:pt x="5655468" y="2664023"/>
                </a:cubicBezTo>
                <a:cubicBezTo>
                  <a:pt x="5650507" y="2659063"/>
                  <a:pt x="5650507" y="2656582"/>
                  <a:pt x="5655468" y="2656582"/>
                </a:cubicBezTo>
                <a:lnTo>
                  <a:pt x="5648027" y="2656582"/>
                </a:lnTo>
                <a:lnTo>
                  <a:pt x="5640586" y="2641699"/>
                </a:lnTo>
                <a:cubicBezTo>
                  <a:pt x="5645547" y="2641699"/>
                  <a:pt x="5650507" y="2644180"/>
                  <a:pt x="5655468" y="2649141"/>
                </a:cubicBezTo>
                <a:cubicBezTo>
                  <a:pt x="5660430" y="2654101"/>
                  <a:pt x="5665390" y="2655342"/>
                  <a:pt x="5670351" y="2652861"/>
                </a:cubicBezTo>
                <a:cubicBezTo>
                  <a:pt x="5675313" y="2650381"/>
                  <a:pt x="5675313" y="2646660"/>
                  <a:pt x="5670351" y="2641699"/>
                </a:cubicBezTo>
                <a:lnTo>
                  <a:pt x="5655468" y="2626816"/>
                </a:lnTo>
                <a:cubicBezTo>
                  <a:pt x="5655468" y="2626816"/>
                  <a:pt x="5652988" y="2626816"/>
                  <a:pt x="5648027" y="2626816"/>
                </a:cubicBezTo>
                <a:lnTo>
                  <a:pt x="5640586" y="2626816"/>
                </a:lnTo>
                <a:cubicBezTo>
                  <a:pt x="5635624" y="2626816"/>
                  <a:pt x="5630664" y="2626816"/>
                  <a:pt x="5625703" y="2626816"/>
                </a:cubicBezTo>
                <a:cubicBezTo>
                  <a:pt x="5625703" y="2626816"/>
                  <a:pt x="5623223" y="2628056"/>
                  <a:pt x="5618261" y="2630537"/>
                </a:cubicBezTo>
                <a:cubicBezTo>
                  <a:pt x="5613300" y="2633018"/>
                  <a:pt x="5610820" y="2636738"/>
                  <a:pt x="5610820" y="2641699"/>
                </a:cubicBezTo>
                <a:lnTo>
                  <a:pt x="5603379" y="2649141"/>
                </a:lnTo>
                <a:cubicBezTo>
                  <a:pt x="5608340" y="2649141"/>
                  <a:pt x="5610820" y="2651621"/>
                  <a:pt x="5610820" y="2656582"/>
                </a:cubicBezTo>
                <a:cubicBezTo>
                  <a:pt x="5610820" y="2661543"/>
                  <a:pt x="5604619" y="2664023"/>
                  <a:pt x="5592217" y="2664023"/>
                </a:cubicBezTo>
                <a:cubicBezTo>
                  <a:pt x="5579814" y="2664023"/>
                  <a:pt x="5566172" y="2662783"/>
                  <a:pt x="5551289" y="2660303"/>
                </a:cubicBezTo>
                <a:cubicBezTo>
                  <a:pt x="5536406" y="2657822"/>
                  <a:pt x="5526484" y="2655342"/>
                  <a:pt x="5521523" y="2652861"/>
                </a:cubicBezTo>
                <a:cubicBezTo>
                  <a:pt x="5516562" y="2650381"/>
                  <a:pt x="5512841" y="2649141"/>
                  <a:pt x="5510361" y="2649141"/>
                </a:cubicBezTo>
                <a:cubicBezTo>
                  <a:pt x="5507881" y="2649141"/>
                  <a:pt x="5504160" y="2649141"/>
                  <a:pt x="5499199" y="2649141"/>
                </a:cubicBezTo>
                <a:lnTo>
                  <a:pt x="5499199" y="2656582"/>
                </a:lnTo>
                <a:cubicBezTo>
                  <a:pt x="5509120" y="2656582"/>
                  <a:pt x="5516562" y="2661543"/>
                  <a:pt x="5521523" y="2671465"/>
                </a:cubicBezTo>
                <a:lnTo>
                  <a:pt x="5536406" y="2678906"/>
                </a:lnTo>
                <a:lnTo>
                  <a:pt x="5514082" y="2678906"/>
                </a:lnTo>
                <a:cubicBezTo>
                  <a:pt x="5499199" y="2678906"/>
                  <a:pt x="5491758" y="2676426"/>
                  <a:pt x="5491758" y="2671465"/>
                </a:cubicBezTo>
                <a:cubicBezTo>
                  <a:pt x="5486796" y="2671465"/>
                  <a:pt x="5484316" y="2671465"/>
                  <a:pt x="5484316" y="2671465"/>
                </a:cubicBezTo>
                <a:cubicBezTo>
                  <a:pt x="5484316" y="2671465"/>
                  <a:pt x="5484316" y="2673945"/>
                  <a:pt x="5484316" y="2678906"/>
                </a:cubicBezTo>
                <a:lnTo>
                  <a:pt x="5454551" y="2686348"/>
                </a:lnTo>
                <a:lnTo>
                  <a:pt x="5454551" y="2671465"/>
                </a:lnTo>
                <a:cubicBezTo>
                  <a:pt x="5449589" y="2671465"/>
                  <a:pt x="5444629" y="2670225"/>
                  <a:pt x="5439668" y="2667744"/>
                </a:cubicBezTo>
                <a:cubicBezTo>
                  <a:pt x="5434706" y="2665263"/>
                  <a:pt x="5432226" y="2664023"/>
                  <a:pt x="5432226" y="2664023"/>
                </a:cubicBezTo>
                <a:cubicBezTo>
                  <a:pt x="5432226" y="2664023"/>
                  <a:pt x="5432226" y="2666504"/>
                  <a:pt x="5432226" y="2671465"/>
                </a:cubicBezTo>
                <a:lnTo>
                  <a:pt x="5424785" y="2678906"/>
                </a:lnTo>
                <a:cubicBezTo>
                  <a:pt x="5424785" y="2678906"/>
                  <a:pt x="5423544" y="2680146"/>
                  <a:pt x="5421064" y="2682627"/>
                </a:cubicBezTo>
                <a:cubicBezTo>
                  <a:pt x="5418584" y="2685108"/>
                  <a:pt x="5417343" y="2688828"/>
                  <a:pt x="5417343" y="2693789"/>
                </a:cubicBezTo>
                <a:cubicBezTo>
                  <a:pt x="5417343" y="2703711"/>
                  <a:pt x="5422305" y="2703711"/>
                  <a:pt x="5432226" y="2693789"/>
                </a:cubicBezTo>
                <a:cubicBezTo>
                  <a:pt x="5432226" y="2688828"/>
                  <a:pt x="5434706" y="2688828"/>
                  <a:pt x="5439668" y="2693789"/>
                </a:cubicBezTo>
                <a:cubicBezTo>
                  <a:pt x="5444629" y="2698750"/>
                  <a:pt x="5447109" y="2698750"/>
                  <a:pt x="5447109" y="2693789"/>
                </a:cubicBezTo>
                <a:cubicBezTo>
                  <a:pt x="5452070" y="2693789"/>
                  <a:pt x="5454551" y="2695029"/>
                  <a:pt x="5454551" y="2697510"/>
                </a:cubicBezTo>
                <a:cubicBezTo>
                  <a:pt x="5454551" y="2699990"/>
                  <a:pt x="5457031" y="2701230"/>
                  <a:pt x="5461992" y="2701230"/>
                </a:cubicBezTo>
                <a:cubicBezTo>
                  <a:pt x="5461992" y="2711152"/>
                  <a:pt x="5471913" y="2711152"/>
                  <a:pt x="5491758" y="2701230"/>
                </a:cubicBezTo>
                <a:lnTo>
                  <a:pt x="5499199" y="2701230"/>
                </a:lnTo>
                <a:lnTo>
                  <a:pt x="5499199" y="2708672"/>
                </a:lnTo>
                <a:lnTo>
                  <a:pt x="5514082" y="2701230"/>
                </a:lnTo>
                <a:lnTo>
                  <a:pt x="5518733" y="2701230"/>
                </a:lnTo>
                <a:cubicBezTo>
                  <a:pt x="5520593" y="2701230"/>
                  <a:pt x="5521523" y="2701230"/>
                  <a:pt x="5521523" y="2701230"/>
                </a:cubicBezTo>
                <a:lnTo>
                  <a:pt x="5499199" y="2716113"/>
                </a:lnTo>
                <a:cubicBezTo>
                  <a:pt x="5489277" y="2716113"/>
                  <a:pt x="5484316" y="2718594"/>
                  <a:pt x="5484316" y="2723555"/>
                </a:cubicBezTo>
                <a:lnTo>
                  <a:pt x="5484316" y="2730996"/>
                </a:lnTo>
                <a:lnTo>
                  <a:pt x="5506640" y="2745879"/>
                </a:lnTo>
                <a:cubicBezTo>
                  <a:pt x="5516562" y="2745879"/>
                  <a:pt x="5524003" y="2748359"/>
                  <a:pt x="5528965" y="2753320"/>
                </a:cubicBezTo>
                <a:cubicBezTo>
                  <a:pt x="5533926" y="2753320"/>
                  <a:pt x="5536406" y="2753320"/>
                  <a:pt x="5536406" y="2753320"/>
                </a:cubicBezTo>
                <a:cubicBezTo>
                  <a:pt x="5536406" y="2753320"/>
                  <a:pt x="5538886" y="2753320"/>
                  <a:pt x="5543847" y="2753320"/>
                </a:cubicBezTo>
                <a:cubicBezTo>
                  <a:pt x="5543847" y="2753320"/>
                  <a:pt x="5545088" y="2755801"/>
                  <a:pt x="5547568" y="2760762"/>
                </a:cubicBezTo>
                <a:cubicBezTo>
                  <a:pt x="5550048" y="2765722"/>
                  <a:pt x="5548809" y="2768203"/>
                  <a:pt x="5543847" y="2768203"/>
                </a:cubicBezTo>
                <a:lnTo>
                  <a:pt x="5528965" y="2768203"/>
                </a:lnTo>
                <a:cubicBezTo>
                  <a:pt x="5524003" y="2773164"/>
                  <a:pt x="5519043" y="2775644"/>
                  <a:pt x="5514082" y="2775644"/>
                </a:cubicBezTo>
                <a:lnTo>
                  <a:pt x="5514082" y="2768203"/>
                </a:lnTo>
                <a:lnTo>
                  <a:pt x="5506640" y="2760762"/>
                </a:lnTo>
                <a:cubicBezTo>
                  <a:pt x="5501679" y="2760762"/>
                  <a:pt x="5500440" y="2763242"/>
                  <a:pt x="5502920" y="2768203"/>
                </a:cubicBezTo>
                <a:cubicBezTo>
                  <a:pt x="5505400" y="2773164"/>
                  <a:pt x="5504160" y="2775644"/>
                  <a:pt x="5499199" y="2775644"/>
                </a:cubicBezTo>
                <a:cubicBezTo>
                  <a:pt x="5499199" y="2770684"/>
                  <a:pt x="5495478" y="2766963"/>
                  <a:pt x="5488037" y="2764482"/>
                </a:cubicBezTo>
                <a:cubicBezTo>
                  <a:pt x="5480595" y="2762002"/>
                  <a:pt x="5475634" y="2759522"/>
                  <a:pt x="5473154" y="2757041"/>
                </a:cubicBezTo>
                <a:cubicBezTo>
                  <a:pt x="5470674" y="2754560"/>
                  <a:pt x="5469433" y="2753320"/>
                  <a:pt x="5469433" y="2753320"/>
                </a:cubicBezTo>
                <a:lnTo>
                  <a:pt x="5454551" y="2753320"/>
                </a:lnTo>
                <a:lnTo>
                  <a:pt x="5417343" y="2745879"/>
                </a:lnTo>
                <a:lnTo>
                  <a:pt x="5406181" y="2745879"/>
                </a:lnTo>
                <a:cubicBezTo>
                  <a:pt x="5408661" y="2745879"/>
                  <a:pt x="5409902" y="2744639"/>
                  <a:pt x="5409902" y="2742158"/>
                </a:cubicBezTo>
                <a:cubicBezTo>
                  <a:pt x="5409902" y="2739677"/>
                  <a:pt x="5408661" y="2737197"/>
                  <a:pt x="5406181" y="2734717"/>
                </a:cubicBezTo>
                <a:cubicBezTo>
                  <a:pt x="5403701" y="2732236"/>
                  <a:pt x="5401220" y="2732236"/>
                  <a:pt x="5398740" y="2734717"/>
                </a:cubicBezTo>
                <a:cubicBezTo>
                  <a:pt x="5396260" y="2737197"/>
                  <a:pt x="5396260" y="2739677"/>
                  <a:pt x="5398740" y="2742158"/>
                </a:cubicBezTo>
                <a:cubicBezTo>
                  <a:pt x="5401220" y="2744639"/>
                  <a:pt x="5403701" y="2745879"/>
                  <a:pt x="5406181" y="2745879"/>
                </a:cubicBezTo>
                <a:lnTo>
                  <a:pt x="5391299" y="2745879"/>
                </a:lnTo>
                <a:cubicBezTo>
                  <a:pt x="5383857" y="2745879"/>
                  <a:pt x="5380136" y="2747119"/>
                  <a:pt x="5380136" y="2749600"/>
                </a:cubicBezTo>
                <a:cubicBezTo>
                  <a:pt x="5380136" y="2752080"/>
                  <a:pt x="5378896" y="2753320"/>
                  <a:pt x="5376416" y="2753320"/>
                </a:cubicBezTo>
                <a:cubicBezTo>
                  <a:pt x="5373936" y="2753320"/>
                  <a:pt x="5370215" y="2753320"/>
                  <a:pt x="5365254" y="2753320"/>
                </a:cubicBezTo>
                <a:lnTo>
                  <a:pt x="5357812" y="2753320"/>
                </a:lnTo>
                <a:lnTo>
                  <a:pt x="5357812" y="2760762"/>
                </a:lnTo>
                <a:cubicBezTo>
                  <a:pt x="5352851" y="2760762"/>
                  <a:pt x="5350371" y="2758281"/>
                  <a:pt x="5350371" y="2753320"/>
                </a:cubicBezTo>
                <a:cubicBezTo>
                  <a:pt x="5350371" y="2743398"/>
                  <a:pt x="5352851" y="2740918"/>
                  <a:pt x="5357812" y="2745879"/>
                </a:cubicBezTo>
                <a:cubicBezTo>
                  <a:pt x="5362774" y="2745879"/>
                  <a:pt x="5366494" y="2744639"/>
                  <a:pt x="5368974" y="2742158"/>
                </a:cubicBezTo>
                <a:cubicBezTo>
                  <a:pt x="5371454" y="2739677"/>
                  <a:pt x="5370215" y="2738437"/>
                  <a:pt x="5365254" y="2738437"/>
                </a:cubicBezTo>
                <a:cubicBezTo>
                  <a:pt x="5360292" y="2738437"/>
                  <a:pt x="5357812" y="2738437"/>
                  <a:pt x="5357812" y="2738437"/>
                </a:cubicBezTo>
                <a:cubicBezTo>
                  <a:pt x="5357812" y="2733477"/>
                  <a:pt x="5356572" y="2730996"/>
                  <a:pt x="5354092" y="2730996"/>
                </a:cubicBezTo>
                <a:cubicBezTo>
                  <a:pt x="5351611" y="2730996"/>
                  <a:pt x="5349130" y="2730996"/>
                  <a:pt x="5346650" y="2730996"/>
                </a:cubicBezTo>
                <a:cubicBezTo>
                  <a:pt x="5344170" y="2730996"/>
                  <a:pt x="5341689" y="2732236"/>
                  <a:pt x="5339209" y="2734717"/>
                </a:cubicBezTo>
                <a:cubicBezTo>
                  <a:pt x="5336729" y="2737197"/>
                  <a:pt x="5333008" y="2738437"/>
                  <a:pt x="5328047" y="2738437"/>
                </a:cubicBezTo>
                <a:cubicBezTo>
                  <a:pt x="5323085" y="2738437"/>
                  <a:pt x="5320605" y="2738437"/>
                  <a:pt x="5320605" y="2738437"/>
                </a:cubicBezTo>
                <a:cubicBezTo>
                  <a:pt x="5320605" y="2743398"/>
                  <a:pt x="5313164" y="2745879"/>
                  <a:pt x="5298281" y="2745879"/>
                </a:cubicBezTo>
                <a:lnTo>
                  <a:pt x="5290840" y="2745879"/>
                </a:lnTo>
                <a:cubicBezTo>
                  <a:pt x="5290840" y="2740918"/>
                  <a:pt x="5289599" y="2738437"/>
                  <a:pt x="5287119" y="2738437"/>
                </a:cubicBezTo>
                <a:cubicBezTo>
                  <a:pt x="5284639" y="2738437"/>
                  <a:pt x="5283398" y="2738437"/>
                  <a:pt x="5283398" y="2738437"/>
                </a:cubicBezTo>
                <a:cubicBezTo>
                  <a:pt x="5273477" y="2738437"/>
                  <a:pt x="5268515" y="2738437"/>
                  <a:pt x="5268515" y="2738437"/>
                </a:cubicBezTo>
                <a:cubicBezTo>
                  <a:pt x="5268515" y="2733477"/>
                  <a:pt x="5267275" y="2730996"/>
                  <a:pt x="5264795" y="2730996"/>
                </a:cubicBezTo>
                <a:cubicBezTo>
                  <a:pt x="5262315" y="2730996"/>
                  <a:pt x="5261074" y="2730996"/>
                  <a:pt x="5261074" y="2730996"/>
                </a:cubicBezTo>
                <a:lnTo>
                  <a:pt x="5238750" y="2730996"/>
                </a:lnTo>
                <a:cubicBezTo>
                  <a:pt x="5238750" y="2726035"/>
                  <a:pt x="5236270" y="2723555"/>
                  <a:pt x="5231308" y="2723555"/>
                </a:cubicBezTo>
                <a:cubicBezTo>
                  <a:pt x="5226347" y="2723555"/>
                  <a:pt x="5223867" y="2721074"/>
                  <a:pt x="5223867" y="2716113"/>
                </a:cubicBezTo>
                <a:cubicBezTo>
                  <a:pt x="5223867" y="2716113"/>
                  <a:pt x="5222626" y="2716113"/>
                  <a:pt x="5220146" y="2716113"/>
                </a:cubicBezTo>
                <a:cubicBezTo>
                  <a:pt x="5217666" y="2716113"/>
                  <a:pt x="5213945" y="2716113"/>
                  <a:pt x="5208984" y="2716113"/>
                </a:cubicBezTo>
                <a:lnTo>
                  <a:pt x="5186660" y="2716113"/>
                </a:lnTo>
                <a:cubicBezTo>
                  <a:pt x="5181699" y="2711152"/>
                  <a:pt x="5171777" y="2706191"/>
                  <a:pt x="5156894" y="2701230"/>
                </a:cubicBezTo>
                <a:cubicBezTo>
                  <a:pt x="5151933" y="2701230"/>
                  <a:pt x="5145732" y="2701230"/>
                  <a:pt x="5138291" y="2701230"/>
                </a:cubicBezTo>
                <a:cubicBezTo>
                  <a:pt x="5130849" y="2701230"/>
                  <a:pt x="5123408" y="2699990"/>
                  <a:pt x="5115967" y="2697510"/>
                </a:cubicBezTo>
                <a:cubicBezTo>
                  <a:pt x="5108525" y="2695029"/>
                  <a:pt x="5102324" y="2693789"/>
                  <a:pt x="5097363" y="2693789"/>
                </a:cubicBezTo>
                <a:lnTo>
                  <a:pt x="5097363" y="2701230"/>
                </a:lnTo>
                <a:cubicBezTo>
                  <a:pt x="5112246" y="2711152"/>
                  <a:pt x="5122167" y="2713633"/>
                  <a:pt x="5127129" y="2708672"/>
                </a:cubicBezTo>
                <a:lnTo>
                  <a:pt x="5134570" y="2708672"/>
                </a:lnTo>
                <a:cubicBezTo>
                  <a:pt x="5139531" y="2713633"/>
                  <a:pt x="5140771" y="2716113"/>
                  <a:pt x="5138291" y="2716113"/>
                </a:cubicBezTo>
                <a:cubicBezTo>
                  <a:pt x="5135811" y="2716113"/>
                  <a:pt x="5129609" y="2716113"/>
                  <a:pt x="5119687" y="2716113"/>
                </a:cubicBezTo>
                <a:cubicBezTo>
                  <a:pt x="5104804" y="2716113"/>
                  <a:pt x="5092402" y="2716113"/>
                  <a:pt x="5082480" y="2716113"/>
                </a:cubicBezTo>
                <a:lnTo>
                  <a:pt x="5075039" y="2701230"/>
                </a:lnTo>
                <a:lnTo>
                  <a:pt x="5067597" y="2701230"/>
                </a:lnTo>
                <a:cubicBezTo>
                  <a:pt x="5062636" y="2701230"/>
                  <a:pt x="5060156" y="2703711"/>
                  <a:pt x="5060156" y="2708672"/>
                </a:cubicBezTo>
                <a:lnTo>
                  <a:pt x="5060156" y="2704951"/>
                </a:lnTo>
                <a:cubicBezTo>
                  <a:pt x="5060156" y="2702470"/>
                  <a:pt x="5060156" y="2701230"/>
                  <a:pt x="5060156" y="2701230"/>
                </a:cubicBezTo>
                <a:cubicBezTo>
                  <a:pt x="5060156" y="2686348"/>
                  <a:pt x="5055195" y="2678906"/>
                  <a:pt x="5045273" y="2678906"/>
                </a:cubicBezTo>
                <a:lnTo>
                  <a:pt x="5015508" y="2671465"/>
                </a:lnTo>
                <a:cubicBezTo>
                  <a:pt x="5020469" y="2671465"/>
                  <a:pt x="5024190" y="2668984"/>
                  <a:pt x="5026670" y="2664023"/>
                </a:cubicBezTo>
                <a:cubicBezTo>
                  <a:pt x="5029150" y="2659063"/>
                  <a:pt x="5027910" y="2656582"/>
                  <a:pt x="5022949" y="2656582"/>
                </a:cubicBezTo>
                <a:lnTo>
                  <a:pt x="5015508" y="2656582"/>
                </a:lnTo>
                <a:lnTo>
                  <a:pt x="4970859" y="2649141"/>
                </a:lnTo>
                <a:lnTo>
                  <a:pt x="4963418" y="2649141"/>
                </a:lnTo>
                <a:cubicBezTo>
                  <a:pt x="4963418" y="2654101"/>
                  <a:pt x="4960938" y="2656582"/>
                  <a:pt x="4955976" y="2656582"/>
                </a:cubicBezTo>
                <a:cubicBezTo>
                  <a:pt x="4951015" y="2656582"/>
                  <a:pt x="4951015" y="2654101"/>
                  <a:pt x="4955976" y="2649141"/>
                </a:cubicBezTo>
                <a:lnTo>
                  <a:pt x="4948535" y="2641699"/>
                </a:lnTo>
                <a:cubicBezTo>
                  <a:pt x="4943574" y="2641699"/>
                  <a:pt x="4941093" y="2641699"/>
                  <a:pt x="4941093" y="2641699"/>
                </a:cubicBezTo>
                <a:cubicBezTo>
                  <a:pt x="4941093" y="2641699"/>
                  <a:pt x="4941093" y="2640459"/>
                  <a:pt x="4941093" y="2637978"/>
                </a:cubicBezTo>
                <a:cubicBezTo>
                  <a:pt x="4941093" y="2635498"/>
                  <a:pt x="4938613" y="2636738"/>
                  <a:pt x="4933652" y="2641699"/>
                </a:cubicBezTo>
                <a:cubicBezTo>
                  <a:pt x="4933652" y="2641699"/>
                  <a:pt x="4936132" y="2642939"/>
                  <a:pt x="4941093" y="2645420"/>
                </a:cubicBezTo>
                <a:cubicBezTo>
                  <a:pt x="4946055" y="2647900"/>
                  <a:pt x="4946055" y="2651621"/>
                  <a:pt x="4941093" y="2656582"/>
                </a:cubicBezTo>
                <a:cubicBezTo>
                  <a:pt x="4941093" y="2651621"/>
                  <a:pt x="4936132" y="2649141"/>
                  <a:pt x="4926211" y="2649141"/>
                </a:cubicBezTo>
                <a:lnTo>
                  <a:pt x="4918769" y="2641699"/>
                </a:lnTo>
                <a:cubicBezTo>
                  <a:pt x="4923731" y="2641699"/>
                  <a:pt x="4923731" y="2639218"/>
                  <a:pt x="4918769" y="2634258"/>
                </a:cubicBezTo>
                <a:cubicBezTo>
                  <a:pt x="4908848" y="2629297"/>
                  <a:pt x="4901406" y="2631777"/>
                  <a:pt x="4896445" y="2641699"/>
                </a:cubicBezTo>
                <a:cubicBezTo>
                  <a:pt x="4896445" y="2646660"/>
                  <a:pt x="4892724" y="2646660"/>
                  <a:pt x="4885283" y="2641699"/>
                </a:cubicBezTo>
                <a:cubicBezTo>
                  <a:pt x="4877842" y="2636738"/>
                  <a:pt x="4874121" y="2631777"/>
                  <a:pt x="4874121" y="2626816"/>
                </a:cubicBezTo>
                <a:lnTo>
                  <a:pt x="4844355" y="2634258"/>
                </a:lnTo>
                <a:lnTo>
                  <a:pt x="4851797" y="2641699"/>
                </a:lnTo>
                <a:lnTo>
                  <a:pt x="4859238" y="2634258"/>
                </a:lnTo>
                <a:cubicBezTo>
                  <a:pt x="4864199" y="2634258"/>
                  <a:pt x="4869160" y="2634258"/>
                  <a:pt x="4874121" y="2634258"/>
                </a:cubicBezTo>
                <a:lnTo>
                  <a:pt x="4874121" y="2641699"/>
                </a:lnTo>
                <a:cubicBezTo>
                  <a:pt x="4874121" y="2646660"/>
                  <a:pt x="4876601" y="2649141"/>
                  <a:pt x="4881562" y="2649141"/>
                </a:cubicBezTo>
                <a:cubicBezTo>
                  <a:pt x="4891484" y="2654101"/>
                  <a:pt x="4893965" y="2659063"/>
                  <a:pt x="4889004" y="2664023"/>
                </a:cubicBezTo>
                <a:lnTo>
                  <a:pt x="4866679" y="2664023"/>
                </a:lnTo>
                <a:lnTo>
                  <a:pt x="4829472" y="2656582"/>
                </a:lnTo>
                <a:cubicBezTo>
                  <a:pt x="4829472" y="2651621"/>
                  <a:pt x="4825752" y="2647900"/>
                  <a:pt x="4818310" y="2645420"/>
                </a:cubicBezTo>
                <a:cubicBezTo>
                  <a:pt x="4810869" y="2642939"/>
                  <a:pt x="4804668" y="2644180"/>
                  <a:pt x="4799707" y="2649141"/>
                </a:cubicBezTo>
                <a:lnTo>
                  <a:pt x="4829472" y="2664023"/>
                </a:lnTo>
                <a:cubicBezTo>
                  <a:pt x="4834434" y="2664023"/>
                  <a:pt x="4836914" y="2664023"/>
                  <a:pt x="4836914" y="2664023"/>
                </a:cubicBezTo>
                <a:cubicBezTo>
                  <a:pt x="4836914" y="2664023"/>
                  <a:pt x="4839394" y="2664023"/>
                  <a:pt x="4844355" y="2664023"/>
                </a:cubicBezTo>
                <a:cubicBezTo>
                  <a:pt x="4854277" y="2673945"/>
                  <a:pt x="4861718" y="2678906"/>
                  <a:pt x="4866679" y="2678906"/>
                </a:cubicBezTo>
                <a:lnTo>
                  <a:pt x="4874121" y="2678906"/>
                </a:lnTo>
                <a:lnTo>
                  <a:pt x="4881562" y="2686348"/>
                </a:lnTo>
                <a:cubicBezTo>
                  <a:pt x="4886524" y="2686348"/>
                  <a:pt x="4891484" y="2686348"/>
                  <a:pt x="4896445" y="2686348"/>
                </a:cubicBezTo>
                <a:cubicBezTo>
                  <a:pt x="4901406" y="2686348"/>
                  <a:pt x="4903886" y="2688828"/>
                  <a:pt x="4903886" y="2693789"/>
                </a:cubicBezTo>
                <a:lnTo>
                  <a:pt x="4923730" y="2698750"/>
                </a:lnTo>
                <a:lnTo>
                  <a:pt x="4918769" y="2693789"/>
                </a:lnTo>
                <a:cubicBezTo>
                  <a:pt x="4918769" y="2693789"/>
                  <a:pt x="4922490" y="2693789"/>
                  <a:pt x="4929931" y="2693789"/>
                </a:cubicBezTo>
                <a:cubicBezTo>
                  <a:pt x="4937373" y="2693789"/>
                  <a:pt x="4941093" y="2696270"/>
                  <a:pt x="4941093" y="2701230"/>
                </a:cubicBezTo>
                <a:lnTo>
                  <a:pt x="4933652" y="2701230"/>
                </a:lnTo>
                <a:cubicBezTo>
                  <a:pt x="4943574" y="2701230"/>
                  <a:pt x="4949776" y="2703711"/>
                  <a:pt x="4952256" y="2708672"/>
                </a:cubicBezTo>
                <a:cubicBezTo>
                  <a:pt x="4954736" y="2713633"/>
                  <a:pt x="4955976" y="2716113"/>
                  <a:pt x="4955976" y="2716113"/>
                </a:cubicBezTo>
                <a:lnTo>
                  <a:pt x="4955976" y="2708672"/>
                </a:lnTo>
                <a:lnTo>
                  <a:pt x="4970859" y="2708672"/>
                </a:lnTo>
                <a:lnTo>
                  <a:pt x="4970859" y="2716113"/>
                </a:lnTo>
                <a:lnTo>
                  <a:pt x="4970859" y="2723555"/>
                </a:lnTo>
                <a:cubicBezTo>
                  <a:pt x="4970859" y="2723555"/>
                  <a:pt x="4980781" y="2726035"/>
                  <a:pt x="5000625" y="2730996"/>
                </a:cubicBezTo>
                <a:lnTo>
                  <a:pt x="5037832" y="2738437"/>
                </a:lnTo>
                <a:lnTo>
                  <a:pt x="5030390" y="2730996"/>
                </a:lnTo>
                <a:lnTo>
                  <a:pt x="5030390" y="2723555"/>
                </a:lnTo>
                <a:cubicBezTo>
                  <a:pt x="5030390" y="2728515"/>
                  <a:pt x="5035352" y="2730996"/>
                  <a:pt x="5045273" y="2730996"/>
                </a:cubicBezTo>
                <a:lnTo>
                  <a:pt x="5060156" y="2745879"/>
                </a:lnTo>
                <a:lnTo>
                  <a:pt x="5067597" y="2745879"/>
                </a:lnTo>
                <a:cubicBezTo>
                  <a:pt x="5067597" y="2745879"/>
                  <a:pt x="5071318" y="2747119"/>
                  <a:pt x="5078760" y="2749600"/>
                </a:cubicBezTo>
                <a:cubicBezTo>
                  <a:pt x="5086201" y="2752080"/>
                  <a:pt x="5092402" y="2754560"/>
                  <a:pt x="5097363" y="2757041"/>
                </a:cubicBezTo>
                <a:cubicBezTo>
                  <a:pt x="5102324" y="2759522"/>
                  <a:pt x="5108525" y="2762002"/>
                  <a:pt x="5115967" y="2764482"/>
                </a:cubicBezTo>
                <a:cubicBezTo>
                  <a:pt x="5123408" y="2766963"/>
                  <a:pt x="5127129" y="2768203"/>
                  <a:pt x="5127129" y="2768203"/>
                </a:cubicBezTo>
                <a:cubicBezTo>
                  <a:pt x="5137050" y="2768203"/>
                  <a:pt x="5144492" y="2768203"/>
                  <a:pt x="5149453" y="2768203"/>
                </a:cubicBezTo>
                <a:lnTo>
                  <a:pt x="5156894" y="2775644"/>
                </a:lnTo>
                <a:lnTo>
                  <a:pt x="5142011" y="2775644"/>
                </a:lnTo>
                <a:lnTo>
                  <a:pt x="5149453" y="2783086"/>
                </a:lnTo>
                <a:cubicBezTo>
                  <a:pt x="5159374" y="2788047"/>
                  <a:pt x="5166816" y="2790527"/>
                  <a:pt x="5171777" y="2790527"/>
                </a:cubicBezTo>
                <a:lnTo>
                  <a:pt x="5171777" y="2783086"/>
                </a:lnTo>
                <a:lnTo>
                  <a:pt x="5179218" y="2775644"/>
                </a:lnTo>
                <a:cubicBezTo>
                  <a:pt x="5184180" y="2775644"/>
                  <a:pt x="5186660" y="2775644"/>
                  <a:pt x="5186660" y="2775644"/>
                </a:cubicBezTo>
                <a:lnTo>
                  <a:pt x="5194101" y="2775644"/>
                </a:lnTo>
                <a:cubicBezTo>
                  <a:pt x="5194101" y="2780605"/>
                  <a:pt x="5194101" y="2783086"/>
                  <a:pt x="5194101" y="2783086"/>
                </a:cubicBezTo>
                <a:cubicBezTo>
                  <a:pt x="5199063" y="2783086"/>
                  <a:pt x="5199063" y="2785567"/>
                  <a:pt x="5194101" y="2790527"/>
                </a:cubicBezTo>
                <a:cubicBezTo>
                  <a:pt x="5194101" y="2795488"/>
                  <a:pt x="5204023" y="2800449"/>
                  <a:pt x="5223867" y="2805410"/>
                </a:cubicBezTo>
                <a:cubicBezTo>
                  <a:pt x="5228828" y="2805410"/>
                  <a:pt x="5232549" y="2805410"/>
                  <a:pt x="5235029" y="2805410"/>
                </a:cubicBezTo>
                <a:cubicBezTo>
                  <a:pt x="5237509" y="2805410"/>
                  <a:pt x="5238750" y="2802929"/>
                  <a:pt x="5238750" y="2797969"/>
                </a:cubicBezTo>
                <a:lnTo>
                  <a:pt x="5253633" y="2797969"/>
                </a:lnTo>
                <a:cubicBezTo>
                  <a:pt x="5268515" y="2802929"/>
                  <a:pt x="5278437" y="2805410"/>
                  <a:pt x="5283398" y="2805410"/>
                </a:cubicBezTo>
                <a:lnTo>
                  <a:pt x="5290840" y="2805410"/>
                </a:lnTo>
                <a:lnTo>
                  <a:pt x="5290840" y="2812851"/>
                </a:lnTo>
                <a:cubicBezTo>
                  <a:pt x="5295801" y="2817812"/>
                  <a:pt x="5299522" y="2819053"/>
                  <a:pt x="5302002" y="2816572"/>
                </a:cubicBezTo>
                <a:cubicBezTo>
                  <a:pt x="5304482" y="2814092"/>
                  <a:pt x="5306963" y="2812851"/>
                  <a:pt x="5309443" y="2812851"/>
                </a:cubicBezTo>
                <a:cubicBezTo>
                  <a:pt x="5311923" y="2812851"/>
                  <a:pt x="5313164" y="2814092"/>
                  <a:pt x="5313164" y="2816572"/>
                </a:cubicBezTo>
                <a:cubicBezTo>
                  <a:pt x="5313164" y="2819053"/>
                  <a:pt x="5313164" y="2820293"/>
                  <a:pt x="5313164" y="2820293"/>
                </a:cubicBezTo>
                <a:cubicBezTo>
                  <a:pt x="5308202" y="2820293"/>
                  <a:pt x="5305722" y="2820293"/>
                  <a:pt x="5305722" y="2820293"/>
                </a:cubicBezTo>
                <a:cubicBezTo>
                  <a:pt x="5305722" y="2820293"/>
                  <a:pt x="5305722" y="2822774"/>
                  <a:pt x="5305722" y="2827734"/>
                </a:cubicBezTo>
                <a:cubicBezTo>
                  <a:pt x="5310684" y="2827734"/>
                  <a:pt x="5314404" y="2826494"/>
                  <a:pt x="5316885" y="2824014"/>
                </a:cubicBezTo>
                <a:cubicBezTo>
                  <a:pt x="5319365" y="2821533"/>
                  <a:pt x="5325567" y="2820293"/>
                  <a:pt x="5335488" y="2820293"/>
                </a:cubicBezTo>
                <a:cubicBezTo>
                  <a:pt x="5340449" y="2820293"/>
                  <a:pt x="5345410" y="2821533"/>
                  <a:pt x="5350371" y="2824014"/>
                </a:cubicBezTo>
                <a:cubicBezTo>
                  <a:pt x="5355332" y="2826494"/>
                  <a:pt x="5360292" y="2827734"/>
                  <a:pt x="5365254" y="2827734"/>
                </a:cubicBezTo>
                <a:lnTo>
                  <a:pt x="5372695" y="2835176"/>
                </a:lnTo>
                <a:cubicBezTo>
                  <a:pt x="5377656" y="2835176"/>
                  <a:pt x="5381377" y="2833936"/>
                  <a:pt x="5383857" y="2831455"/>
                </a:cubicBezTo>
                <a:cubicBezTo>
                  <a:pt x="5386337" y="2828974"/>
                  <a:pt x="5390058" y="2830215"/>
                  <a:pt x="5395019" y="2835176"/>
                </a:cubicBezTo>
                <a:cubicBezTo>
                  <a:pt x="5404941" y="2835176"/>
                  <a:pt x="5412382" y="2835176"/>
                  <a:pt x="5417343" y="2835176"/>
                </a:cubicBezTo>
                <a:cubicBezTo>
                  <a:pt x="5422305" y="2835176"/>
                  <a:pt x="5427265" y="2837656"/>
                  <a:pt x="5432226" y="2842617"/>
                </a:cubicBezTo>
                <a:cubicBezTo>
                  <a:pt x="5442148" y="2842617"/>
                  <a:pt x="5447109" y="2842617"/>
                  <a:pt x="5447109" y="2842617"/>
                </a:cubicBezTo>
                <a:lnTo>
                  <a:pt x="5454551" y="2850059"/>
                </a:lnTo>
                <a:cubicBezTo>
                  <a:pt x="5464472" y="2850059"/>
                  <a:pt x="5470674" y="2851299"/>
                  <a:pt x="5473154" y="2853779"/>
                </a:cubicBezTo>
                <a:cubicBezTo>
                  <a:pt x="5475634" y="2856260"/>
                  <a:pt x="5481836" y="2857500"/>
                  <a:pt x="5491758" y="2857500"/>
                </a:cubicBezTo>
                <a:lnTo>
                  <a:pt x="5491758" y="2864941"/>
                </a:lnTo>
                <a:cubicBezTo>
                  <a:pt x="5496719" y="2864941"/>
                  <a:pt x="5499199" y="2867422"/>
                  <a:pt x="5499199" y="2872383"/>
                </a:cubicBezTo>
                <a:cubicBezTo>
                  <a:pt x="5499199" y="2877343"/>
                  <a:pt x="5490517" y="2879824"/>
                  <a:pt x="5473154" y="2879824"/>
                </a:cubicBezTo>
                <a:cubicBezTo>
                  <a:pt x="5455791" y="2879824"/>
                  <a:pt x="5444629" y="2879824"/>
                  <a:pt x="5439668" y="2879824"/>
                </a:cubicBezTo>
                <a:cubicBezTo>
                  <a:pt x="5434706" y="2879824"/>
                  <a:pt x="5429746" y="2879824"/>
                  <a:pt x="5424785" y="2879824"/>
                </a:cubicBezTo>
                <a:cubicBezTo>
                  <a:pt x="5419824" y="2879824"/>
                  <a:pt x="5414863" y="2879824"/>
                  <a:pt x="5409902" y="2879824"/>
                </a:cubicBezTo>
                <a:lnTo>
                  <a:pt x="5432226" y="2887266"/>
                </a:lnTo>
                <a:cubicBezTo>
                  <a:pt x="5457031" y="2887266"/>
                  <a:pt x="5469433" y="2887266"/>
                  <a:pt x="5469433" y="2887266"/>
                </a:cubicBezTo>
                <a:lnTo>
                  <a:pt x="5469433" y="2894707"/>
                </a:lnTo>
                <a:lnTo>
                  <a:pt x="5476875" y="2902148"/>
                </a:lnTo>
                <a:lnTo>
                  <a:pt x="5491758" y="2909590"/>
                </a:lnTo>
                <a:lnTo>
                  <a:pt x="5484316" y="2909590"/>
                </a:lnTo>
                <a:lnTo>
                  <a:pt x="5476875" y="2909590"/>
                </a:lnTo>
                <a:cubicBezTo>
                  <a:pt x="5481836" y="2909590"/>
                  <a:pt x="5481836" y="2912070"/>
                  <a:pt x="5476875" y="2917031"/>
                </a:cubicBezTo>
                <a:lnTo>
                  <a:pt x="5461992" y="2909590"/>
                </a:lnTo>
                <a:lnTo>
                  <a:pt x="5461992" y="2905869"/>
                </a:lnTo>
                <a:cubicBezTo>
                  <a:pt x="5461992" y="2908350"/>
                  <a:pt x="5459512" y="2909590"/>
                  <a:pt x="5454551" y="2909590"/>
                </a:cubicBezTo>
                <a:lnTo>
                  <a:pt x="5447109" y="2909590"/>
                </a:lnTo>
                <a:lnTo>
                  <a:pt x="5424785" y="2902148"/>
                </a:lnTo>
                <a:lnTo>
                  <a:pt x="5372695" y="2887266"/>
                </a:lnTo>
                <a:cubicBezTo>
                  <a:pt x="5362774" y="2887266"/>
                  <a:pt x="5355332" y="2884785"/>
                  <a:pt x="5350371" y="2879824"/>
                </a:cubicBezTo>
                <a:cubicBezTo>
                  <a:pt x="5345410" y="2874863"/>
                  <a:pt x="5342929" y="2872383"/>
                  <a:pt x="5342929" y="2872383"/>
                </a:cubicBezTo>
                <a:cubicBezTo>
                  <a:pt x="5342929" y="2872383"/>
                  <a:pt x="5345410" y="2869902"/>
                  <a:pt x="5350371" y="2864941"/>
                </a:cubicBezTo>
                <a:lnTo>
                  <a:pt x="5357812" y="2857500"/>
                </a:lnTo>
                <a:cubicBezTo>
                  <a:pt x="5357812" y="2857500"/>
                  <a:pt x="5357812" y="2859981"/>
                  <a:pt x="5357812" y="2864941"/>
                </a:cubicBezTo>
                <a:cubicBezTo>
                  <a:pt x="5357812" y="2869902"/>
                  <a:pt x="5360292" y="2872383"/>
                  <a:pt x="5365254" y="2872383"/>
                </a:cubicBezTo>
                <a:cubicBezTo>
                  <a:pt x="5370215" y="2877343"/>
                  <a:pt x="5375175" y="2879824"/>
                  <a:pt x="5380136" y="2879824"/>
                </a:cubicBezTo>
                <a:cubicBezTo>
                  <a:pt x="5385098" y="2879824"/>
                  <a:pt x="5390058" y="2877343"/>
                  <a:pt x="5395019" y="2872383"/>
                </a:cubicBezTo>
                <a:lnTo>
                  <a:pt x="5402461" y="2864941"/>
                </a:lnTo>
                <a:cubicBezTo>
                  <a:pt x="5397499" y="2864941"/>
                  <a:pt x="5392539" y="2864941"/>
                  <a:pt x="5387578" y="2864941"/>
                </a:cubicBezTo>
                <a:cubicBezTo>
                  <a:pt x="5367734" y="2859981"/>
                  <a:pt x="5357812" y="2855019"/>
                  <a:pt x="5357812" y="2850059"/>
                </a:cubicBezTo>
                <a:lnTo>
                  <a:pt x="5342929" y="2842617"/>
                </a:lnTo>
                <a:lnTo>
                  <a:pt x="5342929" y="2850059"/>
                </a:lnTo>
                <a:lnTo>
                  <a:pt x="5328047" y="2850059"/>
                </a:lnTo>
                <a:cubicBezTo>
                  <a:pt x="5323085" y="2850059"/>
                  <a:pt x="5318125" y="2850059"/>
                  <a:pt x="5313164" y="2850059"/>
                </a:cubicBezTo>
                <a:cubicBezTo>
                  <a:pt x="5313164" y="2855019"/>
                  <a:pt x="5318125" y="2859981"/>
                  <a:pt x="5328047" y="2864941"/>
                </a:cubicBezTo>
                <a:lnTo>
                  <a:pt x="5320605" y="2864941"/>
                </a:lnTo>
                <a:cubicBezTo>
                  <a:pt x="5320605" y="2864941"/>
                  <a:pt x="5318125" y="2864941"/>
                  <a:pt x="5313164" y="2864941"/>
                </a:cubicBezTo>
                <a:cubicBezTo>
                  <a:pt x="5313164" y="2869902"/>
                  <a:pt x="5309443" y="2871143"/>
                  <a:pt x="5302002" y="2868662"/>
                </a:cubicBezTo>
                <a:cubicBezTo>
                  <a:pt x="5294560" y="2866181"/>
                  <a:pt x="5290840" y="2867422"/>
                  <a:pt x="5290840" y="2872383"/>
                </a:cubicBezTo>
                <a:lnTo>
                  <a:pt x="5283398" y="2879824"/>
                </a:lnTo>
                <a:cubicBezTo>
                  <a:pt x="5288359" y="2884785"/>
                  <a:pt x="5290840" y="2887266"/>
                  <a:pt x="5290840" y="2887266"/>
                </a:cubicBezTo>
                <a:cubicBezTo>
                  <a:pt x="5290840" y="2887266"/>
                  <a:pt x="5288359" y="2887266"/>
                  <a:pt x="5283398" y="2887266"/>
                </a:cubicBezTo>
                <a:lnTo>
                  <a:pt x="5283398" y="2894707"/>
                </a:lnTo>
                <a:cubicBezTo>
                  <a:pt x="5288359" y="2894707"/>
                  <a:pt x="5289599" y="2897188"/>
                  <a:pt x="5287119" y="2902148"/>
                </a:cubicBezTo>
                <a:cubicBezTo>
                  <a:pt x="5284639" y="2907109"/>
                  <a:pt x="5285878" y="2909590"/>
                  <a:pt x="5290840" y="2909590"/>
                </a:cubicBezTo>
                <a:cubicBezTo>
                  <a:pt x="5295801" y="2909590"/>
                  <a:pt x="5295801" y="2912070"/>
                  <a:pt x="5290840" y="2917031"/>
                </a:cubicBezTo>
                <a:cubicBezTo>
                  <a:pt x="5285878" y="2917031"/>
                  <a:pt x="5283398" y="2914551"/>
                  <a:pt x="5283398" y="2909590"/>
                </a:cubicBezTo>
                <a:lnTo>
                  <a:pt x="5223867" y="2894707"/>
                </a:lnTo>
                <a:cubicBezTo>
                  <a:pt x="5208984" y="2894707"/>
                  <a:pt x="5201543" y="2892226"/>
                  <a:pt x="5201543" y="2887266"/>
                </a:cubicBezTo>
                <a:cubicBezTo>
                  <a:pt x="5196581" y="2887266"/>
                  <a:pt x="5194101" y="2887266"/>
                  <a:pt x="5194101" y="2887266"/>
                </a:cubicBezTo>
                <a:cubicBezTo>
                  <a:pt x="5194101" y="2887266"/>
                  <a:pt x="5191621" y="2889746"/>
                  <a:pt x="5186660" y="2894707"/>
                </a:cubicBezTo>
                <a:cubicBezTo>
                  <a:pt x="5186660" y="2894707"/>
                  <a:pt x="5185419" y="2893467"/>
                  <a:pt x="5182939" y="2890986"/>
                </a:cubicBezTo>
                <a:cubicBezTo>
                  <a:pt x="5180459" y="2888506"/>
                  <a:pt x="5174257" y="2887266"/>
                  <a:pt x="5164336" y="2887266"/>
                </a:cubicBezTo>
                <a:cubicBezTo>
                  <a:pt x="5169297" y="2882305"/>
                  <a:pt x="5169297" y="2879824"/>
                  <a:pt x="5164336" y="2879824"/>
                </a:cubicBezTo>
                <a:lnTo>
                  <a:pt x="5171777" y="2857500"/>
                </a:lnTo>
                <a:cubicBezTo>
                  <a:pt x="5181699" y="2862461"/>
                  <a:pt x="5194101" y="2867422"/>
                  <a:pt x="5208984" y="2872383"/>
                </a:cubicBezTo>
                <a:cubicBezTo>
                  <a:pt x="5213945" y="2872383"/>
                  <a:pt x="5217666" y="2873623"/>
                  <a:pt x="5220146" y="2876103"/>
                </a:cubicBezTo>
                <a:cubicBezTo>
                  <a:pt x="5222626" y="2878584"/>
                  <a:pt x="5226347" y="2879824"/>
                  <a:pt x="5231308" y="2879824"/>
                </a:cubicBezTo>
                <a:lnTo>
                  <a:pt x="5238750" y="2879824"/>
                </a:lnTo>
                <a:cubicBezTo>
                  <a:pt x="5228828" y="2869902"/>
                  <a:pt x="5213945" y="2864941"/>
                  <a:pt x="5194101" y="2864941"/>
                </a:cubicBezTo>
                <a:cubicBezTo>
                  <a:pt x="5184180" y="2859981"/>
                  <a:pt x="5179218" y="2855019"/>
                  <a:pt x="5179218" y="2850059"/>
                </a:cubicBezTo>
                <a:cubicBezTo>
                  <a:pt x="5179218" y="2850059"/>
                  <a:pt x="5176738" y="2850059"/>
                  <a:pt x="5171777" y="2850059"/>
                </a:cubicBezTo>
                <a:cubicBezTo>
                  <a:pt x="5166816" y="2850059"/>
                  <a:pt x="5164336" y="2845098"/>
                  <a:pt x="5164336" y="2835176"/>
                </a:cubicBezTo>
                <a:cubicBezTo>
                  <a:pt x="5164336" y="2830215"/>
                  <a:pt x="5166816" y="2827734"/>
                  <a:pt x="5171777" y="2827734"/>
                </a:cubicBezTo>
                <a:cubicBezTo>
                  <a:pt x="5176738" y="2827734"/>
                  <a:pt x="5179218" y="2827734"/>
                  <a:pt x="5179218" y="2827734"/>
                </a:cubicBezTo>
                <a:lnTo>
                  <a:pt x="5156894" y="2820293"/>
                </a:lnTo>
                <a:cubicBezTo>
                  <a:pt x="5156894" y="2820293"/>
                  <a:pt x="5156894" y="2822774"/>
                  <a:pt x="5156894" y="2827734"/>
                </a:cubicBezTo>
                <a:cubicBezTo>
                  <a:pt x="5151933" y="2827734"/>
                  <a:pt x="5148212" y="2827734"/>
                  <a:pt x="5145732" y="2827734"/>
                </a:cubicBezTo>
                <a:cubicBezTo>
                  <a:pt x="5143252" y="2827734"/>
                  <a:pt x="5144492" y="2830215"/>
                  <a:pt x="5149453" y="2835176"/>
                </a:cubicBezTo>
                <a:cubicBezTo>
                  <a:pt x="5149453" y="2840136"/>
                  <a:pt x="5149453" y="2842617"/>
                  <a:pt x="5149453" y="2842617"/>
                </a:cubicBezTo>
                <a:lnTo>
                  <a:pt x="5127129" y="2842617"/>
                </a:lnTo>
                <a:lnTo>
                  <a:pt x="5119687" y="2842617"/>
                </a:lnTo>
                <a:cubicBezTo>
                  <a:pt x="5119687" y="2842617"/>
                  <a:pt x="5118447" y="2842617"/>
                  <a:pt x="5115967" y="2842617"/>
                </a:cubicBezTo>
                <a:cubicBezTo>
                  <a:pt x="5113486" y="2842617"/>
                  <a:pt x="5109766" y="2842617"/>
                  <a:pt x="5104804" y="2842617"/>
                </a:cubicBezTo>
                <a:cubicBezTo>
                  <a:pt x="5104804" y="2842617"/>
                  <a:pt x="5103564" y="2843857"/>
                  <a:pt x="5101084" y="2846338"/>
                </a:cubicBezTo>
                <a:cubicBezTo>
                  <a:pt x="5098604" y="2848818"/>
                  <a:pt x="5097363" y="2850059"/>
                  <a:pt x="5097363" y="2850059"/>
                </a:cubicBezTo>
                <a:lnTo>
                  <a:pt x="5097363" y="2857500"/>
                </a:lnTo>
                <a:cubicBezTo>
                  <a:pt x="5092402" y="2852539"/>
                  <a:pt x="5089922" y="2847578"/>
                  <a:pt x="5089922" y="2842617"/>
                </a:cubicBezTo>
                <a:lnTo>
                  <a:pt x="5088682" y="2840757"/>
                </a:lnTo>
                <a:lnTo>
                  <a:pt x="5088061" y="2841687"/>
                </a:lnTo>
                <a:cubicBezTo>
                  <a:pt x="5086821" y="2842307"/>
                  <a:pt x="5084961" y="2842617"/>
                  <a:pt x="5082480" y="2842617"/>
                </a:cubicBezTo>
                <a:cubicBezTo>
                  <a:pt x="5082480" y="2840136"/>
                  <a:pt x="5082791" y="2838276"/>
                  <a:pt x="5083410" y="2837036"/>
                </a:cubicBezTo>
                <a:lnTo>
                  <a:pt x="5083968" y="2836664"/>
                </a:lnTo>
                <a:lnTo>
                  <a:pt x="5075039" y="2835176"/>
                </a:lnTo>
                <a:lnTo>
                  <a:pt x="5052715" y="2835176"/>
                </a:lnTo>
                <a:cubicBezTo>
                  <a:pt x="5052715" y="2825254"/>
                  <a:pt x="5057676" y="2822774"/>
                  <a:pt x="5067597" y="2827734"/>
                </a:cubicBezTo>
                <a:cubicBezTo>
                  <a:pt x="5072559" y="2827734"/>
                  <a:pt x="5077519" y="2827734"/>
                  <a:pt x="5082480" y="2827734"/>
                </a:cubicBezTo>
                <a:cubicBezTo>
                  <a:pt x="5082480" y="2827734"/>
                  <a:pt x="5084960" y="2827734"/>
                  <a:pt x="5089922" y="2827734"/>
                </a:cubicBezTo>
                <a:lnTo>
                  <a:pt x="5119687" y="2827734"/>
                </a:lnTo>
                <a:cubicBezTo>
                  <a:pt x="5124649" y="2827734"/>
                  <a:pt x="5128369" y="2826494"/>
                  <a:pt x="5130849" y="2824014"/>
                </a:cubicBezTo>
                <a:cubicBezTo>
                  <a:pt x="5133329" y="2821533"/>
                  <a:pt x="5132090" y="2820293"/>
                  <a:pt x="5127129" y="2820293"/>
                </a:cubicBezTo>
                <a:lnTo>
                  <a:pt x="5127129" y="2812851"/>
                </a:lnTo>
                <a:cubicBezTo>
                  <a:pt x="5132090" y="2812851"/>
                  <a:pt x="5134570" y="2810371"/>
                  <a:pt x="5134570" y="2805410"/>
                </a:cubicBezTo>
                <a:cubicBezTo>
                  <a:pt x="5134570" y="2800449"/>
                  <a:pt x="5133329" y="2797969"/>
                  <a:pt x="5130849" y="2797969"/>
                </a:cubicBezTo>
                <a:cubicBezTo>
                  <a:pt x="5128369" y="2797969"/>
                  <a:pt x="5124649" y="2797969"/>
                  <a:pt x="5119687" y="2797969"/>
                </a:cubicBezTo>
                <a:cubicBezTo>
                  <a:pt x="5114726" y="2793008"/>
                  <a:pt x="5107285" y="2790527"/>
                  <a:pt x="5097363" y="2790527"/>
                </a:cubicBezTo>
                <a:lnTo>
                  <a:pt x="5075039" y="2790527"/>
                </a:lnTo>
                <a:lnTo>
                  <a:pt x="5067597" y="2790527"/>
                </a:lnTo>
                <a:cubicBezTo>
                  <a:pt x="5062636" y="2795488"/>
                  <a:pt x="5062636" y="2797969"/>
                  <a:pt x="5067597" y="2797969"/>
                </a:cubicBezTo>
                <a:cubicBezTo>
                  <a:pt x="5072559" y="2797969"/>
                  <a:pt x="5076279" y="2799209"/>
                  <a:pt x="5078760" y="2801689"/>
                </a:cubicBezTo>
                <a:cubicBezTo>
                  <a:pt x="5081240" y="2804170"/>
                  <a:pt x="5084960" y="2805410"/>
                  <a:pt x="5089922" y="2805410"/>
                </a:cubicBezTo>
                <a:lnTo>
                  <a:pt x="5075039" y="2805410"/>
                </a:lnTo>
                <a:cubicBezTo>
                  <a:pt x="5070077" y="2805410"/>
                  <a:pt x="5063877" y="2804170"/>
                  <a:pt x="5056435" y="2801689"/>
                </a:cubicBezTo>
                <a:cubicBezTo>
                  <a:pt x="5048994" y="2799209"/>
                  <a:pt x="5047753" y="2800449"/>
                  <a:pt x="5052715" y="2805410"/>
                </a:cubicBezTo>
                <a:lnTo>
                  <a:pt x="5045273" y="2812851"/>
                </a:lnTo>
                <a:lnTo>
                  <a:pt x="5022949" y="2820293"/>
                </a:lnTo>
                <a:lnTo>
                  <a:pt x="5022949" y="2812851"/>
                </a:lnTo>
                <a:lnTo>
                  <a:pt x="5015508" y="2805410"/>
                </a:lnTo>
                <a:lnTo>
                  <a:pt x="5008066" y="2812851"/>
                </a:lnTo>
                <a:lnTo>
                  <a:pt x="5000625" y="2812851"/>
                </a:lnTo>
                <a:cubicBezTo>
                  <a:pt x="4990703" y="2807891"/>
                  <a:pt x="4978301" y="2805410"/>
                  <a:pt x="4963418" y="2805410"/>
                </a:cubicBezTo>
                <a:lnTo>
                  <a:pt x="4955976" y="2797969"/>
                </a:lnTo>
                <a:lnTo>
                  <a:pt x="4955976" y="2790527"/>
                </a:lnTo>
                <a:cubicBezTo>
                  <a:pt x="4960938" y="2785567"/>
                  <a:pt x="4963418" y="2783086"/>
                  <a:pt x="4963418" y="2783086"/>
                </a:cubicBezTo>
                <a:lnTo>
                  <a:pt x="4978301" y="2797969"/>
                </a:lnTo>
                <a:cubicBezTo>
                  <a:pt x="4983262" y="2802929"/>
                  <a:pt x="4988222" y="2805410"/>
                  <a:pt x="4993183" y="2805410"/>
                </a:cubicBezTo>
                <a:cubicBezTo>
                  <a:pt x="4998145" y="2805410"/>
                  <a:pt x="5003105" y="2802929"/>
                  <a:pt x="5008066" y="2797969"/>
                </a:cubicBezTo>
                <a:cubicBezTo>
                  <a:pt x="5022949" y="2797969"/>
                  <a:pt x="5032870" y="2797969"/>
                  <a:pt x="5037832" y="2797969"/>
                </a:cubicBezTo>
                <a:lnTo>
                  <a:pt x="5030390" y="2783086"/>
                </a:lnTo>
                <a:cubicBezTo>
                  <a:pt x="5025429" y="2783086"/>
                  <a:pt x="5021708" y="2781846"/>
                  <a:pt x="5019228" y="2779365"/>
                </a:cubicBezTo>
                <a:cubicBezTo>
                  <a:pt x="5016748" y="2776884"/>
                  <a:pt x="5006826" y="2775644"/>
                  <a:pt x="4989463" y="2775644"/>
                </a:cubicBezTo>
                <a:cubicBezTo>
                  <a:pt x="4972100" y="2775644"/>
                  <a:pt x="4962177" y="2774404"/>
                  <a:pt x="4959697" y="2771924"/>
                </a:cubicBezTo>
                <a:cubicBezTo>
                  <a:pt x="4957217" y="2769443"/>
                  <a:pt x="4952256" y="2769443"/>
                  <a:pt x="4944814" y="2771924"/>
                </a:cubicBezTo>
                <a:cubicBezTo>
                  <a:pt x="4941093" y="2773164"/>
                  <a:pt x="4937993" y="2774095"/>
                  <a:pt x="4935512" y="2774714"/>
                </a:cubicBezTo>
                <a:lnTo>
                  <a:pt x="4933652" y="2775024"/>
                </a:lnTo>
                <a:lnTo>
                  <a:pt x="4933652" y="2753320"/>
                </a:lnTo>
                <a:cubicBezTo>
                  <a:pt x="4933652" y="2753320"/>
                  <a:pt x="4933652" y="2750840"/>
                  <a:pt x="4933652" y="2745879"/>
                </a:cubicBezTo>
                <a:lnTo>
                  <a:pt x="4903886" y="2730996"/>
                </a:lnTo>
                <a:lnTo>
                  <a:pt x="4911328" y="2738437"/>
                </a:lnTo>
                <a:cubicBezTo>
                  <a:pt x="4916289" y="2743398"/>
                  <a:pt x="4918769" y="2745879"/>
                  <a:pt x="4918769" y="2745879"/>
                </a:cubicBezTo>
                <a:lnTo>
                  <a:pt x="4911328" y="2760762"/>
                </a:lnTo>
                <a:lnTo>
                  <a:pt x="4896445" y="2753320"/>
                </a:lnTo>
                <a:cubicBezTo>
                  <a:pt x="4891484" y="2748359"/>
                  <a:pt x="4884042" y="2745879"/>
                  <a:pt x="4874121" y="2745879"/>
                </a:cubicBezTo>
                <a:cubicBezTo>
                  <a:pt x="4869160" y="2745879"/>
                  <a:pt x="4866679" y="2745879"/>
                  <a:pt x="4866679" y="2745879"/>
                </a:cubicBezTo>
                <a:lnTo>
                  <a:pt x="4851797" y="2753320"/>
                </a:lnTo>
                <a:cubicBezTo>
                  <a:pt x="4866679" y="2758281"/>
                  <a:pt x="4874121" y="2763242"/>
                  <a:pt x="4874121" y="2768203"/>
                </a:cubicBezTo>
                <a:lnTo>
                  <a:pt x="4881562" y="2775644"/>
                </a:lnTo>
                <a:lnTo>
                  <a:pt x="4889004" y="2783086"/>
                </a:lnTo>
                <a:lnTo>
                  <a:pt x="4896445" y="2790527"/>
                </a:lnTo>
                <a:lnTo>
                  <a:pt x="4911328" y="2797969"/>
                </a:lnTo>
                <a:lnTo>
                  <a:pt x="4941093" y="2812851"/>
                </a:lnTo>
                <a:cubicBezTo>
                  <a:pt x="4941093" y="2812851"/>
                  <a:pt x="4938613" y="2812851"/>
                  <a:pt x="4933652" y="2812851"/>
                </a:cubicBezTo>
                <a:cubicBezTo>
                  <a:pt x="4928691" y="2807891"/>
                  <a:pt x="4923731" y="2807891"/>
                  <a:pt x="4918769" y="2812851"/>
                </a:cubicBezTo>
                <a:lnTo>
                  <a:pt x="4911328" y="2820293"/>
                </a:lnTo>
                <a:lnTo>
                  <a:pt x="4889004" y="2812851"/>
                </a:lnTo>
                <a:cubicBezTo>
                  <a:pt x="4884042" y="2812851"/>
                  <a:pt x="4881562" y="2812851"/>
                  <a:pt x="4881562" y="2812851"/>
                </a:cubicBezTo>
                <a:cubicBezTo>
                  <a:pt x="4876601" y="2807891"/>
                  <a:pt x="4871641" y="2805410"/>
                  <a:pt x="4866679" y="2805410"/>
                </a:cubicBezTo>
                <a:lnTo>
                  <a:pt x="4866679" y="2812851"/>
                </a:lnTo>
                <a:lnTo>
                  <a:pt x="4866679" y="2827734"/>
                </a:lnTo>
                <a:lnTo>
                  <a:pt x="4859238" y="2827734"/>
                </a:lnTo>
                <a:cubicBezTo>
                  <a:pt x="4849317" y="2822774"/>
                  <a:pt x="4845596" y="2819053"/>
                  <a:pt x="4848076" y="2816572"/>
                </a:cubicBezTo>
                <a:cubicBezTo>
                  <a:pt x="4850556" y="2814092"/>
                  <a:pt x="4851797" y="2810371"/>
                  <a:pt x="4851797" y="2805410"/>
                </a:cubicBezTo>
                <a:cubicBezTo>
                  <a:pt x="4851797" y="2800449"/>
                  <a:pt x="4854277" y="2797969"/>
                  <a:pt x="4859238" y="2797969"/>
                </a:cubicBezTo>
                <a:lnTo>
                  <a:pt x="4851797" y="2790527"/>
                </a:lnTo>
                <a:lnTo>
                  <a:pt x="4844355" y="2783086"/>
                </a:lnTo>
                <a:cubicBezTo>
                  <a:pt x="4844355" y="2778125"/>
                  <a:pt x="4844355" y="2775644"/>
                  <a:pt x="4844355" y="2775644"/>
                </a:cubicBezTo>
                <a:cubicBezTo>
                  <a:pt x="4839394" y="2775644"/>
                  <a:pt x="4839394" y="2774404"/>
                  <a:pt x="4844355" y="2771924"/>
                </a:cubicBezTo>
                <a:cubicBezTo>
                  <a:pt x="4844355" y="2774404"/>
                  <a:pt x="4846835" y="2775644"/>
                  <a:pt x="4851797" y="2775644"/>
                </a:cubicBezTo>
                <a:lnTo>
                  <a:pt x="4859238" y="2768203"/>
                </a:lnTo>
                <a:cubicBezTo>
                  <a:pt x="4859238" y="2768203"/>
                  <a:pt x="4856758" y="2768203"/>
                  <a:pt x="4851797" y="2768203"/>
                </a:cubicBezTo>
                <a:lnTo>
                  <a:pt x="4846645" y="2769062"/>
                </a:lnTo>
                <a:lnTo>
                  <a:pt x="4848076" y="2767273"/>
                </a:lnTo>
                <a:cubicBezTo>
                  <a:pt x="4848076" y="2765413"/>
                  <a:pt x="4846836" y="2763242"/>
                  <a:pt x="4844355" y="2760762"/>
                </a:cubicBezTo>
                <a:cubicBezTo>
                  <a:pt x="4844355" y="2760762"/>
                  <a:pt x="4843115" y="2760762"/>
                  <a:pt x="4840635" y="2760762"/>
                </a:cubicBezTo>
                <a:cubicBezTo>
                  <a:pt x="4838154" y="2760762"/>
                  <a:pt x="4836914" y="2763242"/>
                  <a:pt x="4836914" y="2768203"/>
                </a:cubicBezTo>
                <a:cubicBezTo>
                  <a:pt x="4831952" y="2773164"/>
                  <a:pt x="4829472" y="2773164"/>
                  <a:pt x="4829472" y="2768203"/>
                </a:cubicBezTo>
                <a:lnTo>
                  <a:pt x="4807148" y="2753320"/>
                </a:lnTo>
                <a:cubicBezTo>
                  <a:pt x="4802187" y="2753320"/>
                  <a:pt x="4797227" y="2750840"/>
                  <a:pt x="4792265" y="2745879"/>
                </a:cubicBezTo>
                <a:cubicBezTo>
                  <a:pt x="4787304" y="2745879"/>
                  <a:pt x="4784824" y="2747119"/>
                  <a:pt x="4784824" y="2749600"/>
                </a:cubicBezTo>
                <a:cubicBezTo>
                  <a:pt x="4784824" y="2752080"/>
                  <a:pt x="4787304" y="2753320"/>
                  <a:pt x="4792265" y="2753320"/>
                </a:cubicBezTo>
                <a:cubicBezTo>
                  <a:pt x="4797227" y="2753320"/>
                  <a:pt x="4799707" y="2755801"/>
                  <a:pt x="4799707" y="2760762"/>
                </a:cubicBezTo>
                <a:lnTo>
                  <a:pt x="4792265" y="2760762"/>
                </a:lnTo>
                <a:cubicBezTo>
                  <a:pt x="4782344" y="2760762"/>
                  <a:pt x="4777383" y="2762002"/>
                  <a:pt x="4777383" y="2764482"/>
                </a:cubicBezTo>
                <a:lnTo>
                  <a:pt x="4777383" y="2760762"/>
                </a:lnTo>
                <a:lnTo>
                  <a:pt x="4769941" y="2745879"/>
                </a:lnTo>
                <a:lnTo>
                  <a:pt x="4762500" y="2760762"/>
                </a:lnTo>
                <a:cubicBezTo>
                  <a:pt x="4762500" y="2765722"/>
                  <a:pt x="4762500" y="2769443"/>
                  <a:pt x="4762500" y="2771924"/>
                </a:cubicBezTo>
                <a:cubicBezTo>
                  <a:pt x="4762500" y="2774404"/>
                  <a:pt x="4760020" y="2775644"/>
                  <a:pt x="4755058" y="2775644"/>
                </a:cubicBezTo>
                <a:cubicBezTo>
                  <a:pt x="4750097" y="2775644"/>
                  <a:pt x="4746376" y="2774404"/>
                  <a:pt x="4743896" y="2771924"/>
                </a:cubicBezTo>
                <a:cubicBezTo>
                  <a:pt x="4741416" y="2769443"/>
                  <a:pt x="4737695" y="2766963"/>
                  <a:pt x="4732734" y="2764482"/>
                </a:cubicBezTo>
                <a:cubicBezTo>
                  <a:pt x="4727773" y="2762002"/>
                  <a:pt x="4724052" y="2760762"/>
                  <a:pt x="4721572" y="2760762"/>
                </a:cubicBezTo>
                <a:cubicBezTo>
                  <a:pt x="4719092" y="2760762"/>
                  <a:pt x="4715371" y="2758281"/>
                  <a:pt x="4710410" y="2753320"/>
                </a:cubicBezTo>
                <a:lnTo>
                  <a:pt x="4717851" y="2745879"/>
                </a:lnTo>
                <a:lnTo>
                  <a:pt x="4710410" y="2738437"/>
                </a:lnTo>
                <a:lnTo>
                  <a:pt x="4702968" y="2738437"/>
                </a:lnTo>
                <a:cubicBezTo>
                  <a:pt x="4698007" y="2738437"/>
                  <a:pt x="4698007" y="2740918"/>
                  <a:pt x="4702968" y="2745879"/>
                </a:cubicBezTo>
                <a:lnTo>
                  <a:pt x="4688086" y="2738437"/>
                </a:lnTo>
                <a:cubicBezTo>
                  <a:pt x="4685605" y="2735957"/>
                  <a:pt x="4682505" y="2734097"/>
                  <a:pt x="4678784" y="2732856"/>
                </a:cubicBezTo>
                <a:lnTo>
                  <a:pt x="4674443" y="2732237"/>
                </a:lnTo>
                <a:lnTo>
                  <a:pt x="4679714" y="2737507"/>
                </a:lnTo>
                <a:cubicBezTo>
                  <a:pt x="4681575" y="2739368"/>
                  <a:pt x="4683125" y="2740918"/>
                  <a:pt x="4684365" y="2742158"/>
                </a:cubicBezTo>
                <a:cubicBezTo>
                  <a:pt x="4686845" y="2744639"/>
                  <a:pt x="4688086" y="2745879"/>
                  <a:pt x="4688086" y="2745879"/>
                </a:cubicBezTo>
                <a:cubicBezTo>
                  <a:pt x="4683124" y="2745879"/>
                  <a:pt x="4675683" y="2745879"/>
                  <a:pt x="4665761" y="2745879"/>
                </a:cubicBezTo>
                <a:cubicBezTo>
                  <a:pt x="4660800" y="2745879"/>
                  <a:pt x="4655840" y="2744639"/>
                  <a:pt x="4650879" y="2742158"/>
                </a:cubicBezTo>
                <a:cubicBezTo>
                  <a:pt x="4645917" y="2739677"/>
                  <a:pt x="4640957" y="2738437"/>
                  <a:pt x="4635996" y="2738437"/>
                </a:cubicBezTo>
                <a:lnTo>
                  <a:pt x="4606230" y="2730996"/>
                </a:lnTo>
                <a:cubicBezTo>
                  <a:pt x="4601269" y="2730996"/>
                  <a:pt x="4592588" y="2727275"/>
                  <a:pt x="4580185" y="2719834"/>
                </a:cubicBezTo>
                <a:cubicBezTo>
                  <a:pt x="4567783" y="2712392"/>
                  <a:pt x="4559102" y="2708672"/>
                  <a:pt x="4554140" y="2708672"/>
                </a:cubicBezTo>
                <a:cubicBezTo>
                  <a:pt x="4549179" y="2708672"/>
                  <a:pt x="4546699" y="2707432"/>
                  <a:pt x="4546699" y="2704951"/>
                </a:cubicBezTo>
                <a:cubicBezTo>
                  <a:pt x="4546699" y="2702470"/>
                  <a:pt x="4539258" y="2701230"/>
                  <a:pt x="4524375" y="2701230"/>
                </a:cubicBezTo>
                <a:lnTo>
                  <a:pt x="4494609" y="2693789"/>
                </a:lnTo>
                <a:lnTo>
                  <a:pt x="4472285" y="2693789"/>
                </a:lnTo>
                <a:cubicBezTo>
                  <a:pt x="4472285" y="2698750"/>
                  <a:pt x="4469805" y="2698750"/>
                  <a:pt x="4464843" y="2693789"/>
                </a:cubicBezTo>
                <a:lnTo>
                  <a:pt x="4457402" y="2701230"/>
                </a:lnTo>
                <a:cubicBezTo>
                  <a:pt x="4457402" y="2701230"/>
                  <a:pt x="4454922" y="2701230"/>
                  <a:pt x="4449961" y="2701230"/>
                </a:cubicBezTo>
                <a:cubicBezTo>
                  <a:pt x="4445000" y="2701230"/>
                  <a:pt x="4442519" y="2698750"/>
                  <a:pt x="4442519" y="2693789"/>
                </a:cubicBezTo>
                <a:cubicBezTo>
                  <a:pt x="4442519" y="2688828"/>
                  <a:pt x="4440039" y="2686348"/>
                  <a:pt x="4435078" y="2686348"/>
                </a:cubicBezTo>
                <a:cubicBezTo>
                  <a:pt x="4435078" y="2686348"/>
                  <a:pt x="4433838" y="2685108"/>
                  <a:pt x="4431357" y="2682627"/>
                </a:cubicBezTo>
                <a:cubicBezTo>
                  <a:pt x="4428877" y="2680146"/>
                  <a:pt x="4425156" y="2678906"/>
                  <a:pt x="4420195" y="2678906"/>
                </a:cubicBezTo>
                <a:cubicBezTo>
                  <a:pt x="4420195" y="2673945"/>
                  <a:pt x="4416474" y="2672705"/>
                  <a:pt x="4409033" y="2675185"/>
                </a:cubicBezTo>
                <a:cubicBezTo>
                  <a:pt x="4401592" y="2677666"/>
                  <a:pt x="4396631" y="2680146"/>
                  <a:pt x="4394150" y="2682627"/>
                </a:cubicBezTo>
                <a:cubicBezTo>
                  <a:pt x="4391670" y="2685108"/>
                  <a:pt x="4380508" y="2685108"/>
                  <a:pt x="4360664" y="2682627"/>
                </a:cubicBezTo>
                <a:cubicBezTo>
                  <a:pt x="4340820" y="2680146"/>
                  <a:pt x="4328418" y="2678906"/>
                  <a:pt x="4323457" y="2678906"/>
                </a:cubicBezTo>
                <a:lnTo>
                  <a:pt x="4316016" y="2671465"/>
                </a:lnTo>
                <a:lnTo>
                  <a:pt x="4323457" y="2671465"/>
                </a:lnTo>
                <a:lnTo>
                  <a:pt x="4323457" y="2664023"/>
                </a:lnTo>
                <a:cubicBezTo>
                  <a:pt x="4323457" y="2664023"/>
                  <a:pt x="4323457" y="2661543"/>
                  <a:pt x="4323457" y="2656582"/>
                </a:cubicBezTo>
                <a:lnTo>
                  <a:pt x="4330898" y="2656582"/>
                </a:lnTo>
                <a:lnTo>
                  <a:pt x="4338340" y="2649141"/>
                </a:lnTo>
                <a:cubicBezTo>
                  <a:pt x="4338340" y="2649141"/>
                  <a:pt x="4335859" y="2649141"/>
                  <a:pt x="4330898" y="2649141"/>
                </a:cubicBezTo>
                <a:lnTo>
                  <a:pt x="4323457" y="2649141"/>
                </a:lnTo>
                <a:cubicBezTo>
                  <a:pt x="4323457" y="2649141"/>
                  <a:pt x="4320977" y="2651621"/>
                  <a:pt x="4316016" y="2656582"/>
                </a:cubicBezTo>
                <a:lnTo>
                  <a:pt x="4316016" y="2664023"/>
                </a:lnTo>
                <a:lnTo>
                  <a:pt x="4286250" y="2656582"/>
                </a:lnTo>
                <a:cubicBezTo>
                  <a:pt x="4276328" y="2651621"/>
                  <a:pt x="4268887" y="2651621"/>
                  <a:pt x="4263926" y="2656582"/>
                </a:cubicBezTo>
                <a:lnTo>
                  <a:pt x="4256484" y="2649141"/>
                </a:lnTo>
                <a:cubicBezTo>
                  <a:pt x="4256484" y="2644180"/>
                  <a:pt x="4254004" y="2641699"/>
                  <a:pt x="4249043" y="2641699"/>
                </a:cubicBezTo>
                <a:lnTo>
                  <a:pt x="4249043" y="2649141"/>
                </a:lnTo>
                <a:lnTo>
                  <a:pt x="4241602" y="2649141"/>
                </a:lnTo>
                <a:lnTo>
                  <a:pt x="4226719" y="2641699"/>
                </a:lnTo>
                <a:lnTo>
                  <a:pt x="4219277" y="2641699"/>
                </a:lnTo>
                <a:cubicBezTo>
                  <a:pt x="4224238" y="2646660"/>
                  <a:pt x="4224238" y="2649141"/>
                  <a:pt x="4219277" y="2649141"/>
                </a:cubicBezTo>
                <a:lnTo>
                  <a:pt x="4226719" y="2656582"/>
                </a:lnTo>
                <a:lnTo>
                  <a:pt x="4241602" y="2656582"/>
                </a:lnTo>
                <a:cubicBezTo>
                  <a:pt x="4241602" y="2661543"/>
                  <a:pt x="4244082" y="2664023"/>
                  <a:pt x="4249043" y="2664023"/>
                </a:cubicBezTo>
                <a:lnTo>
                  <a:pt x="4256484" y="2664023"/>
                </a:lnTo>
                <a:cubicBezTo>
                  <a:pt x="4256484" y="2664023"/>
                  <a:pt x="4261445" y="2666504"/>
                  <a:pt x="4271367" y="2671465"/>
                </a:cubicBezTo>
                <a:cubicBezTo>
                  <a:pt x="4281289" y="2676426"/>
                  <a:pt x="4288730" y="2676426"/>
                  <a:pt x="4293691" y="2671465"/>
                </a:cubicBezTo>
                <a:cubicBezTo>
                  <a:pt x="4293691" y="2676426"/>
                  <a:pt x="4296172" y="2680146"/>
                  <a:pt x="4301133" y="2682627"/>
                </a:cubicBezTo>
                <a:cubicBezTo>
                  <a:pt x="4306094" y="2685108"/>
                  <a:pt x="4308574" y="2683867"/>
                  <a:pt x="4308574" y="2678906"/>
                </a:cubicBezTo>
                <a:lnTo>
                  <a:pt x="4323457" y="2678906"/>
                </a:lnTo>
                <a:cubicBezTo>
                  <a:pt x="4323457" y="2683867"/>
                  <a:pt x="4327178" y="2687588"/>
                  <a:pt x="4334619" y="2690068"/>
                </a:cubicBezTo>
                <a:cubicBezTo>
                  <a:pt x="4342061" y="2692549"/>
                  <a:pt x="4350742" y="2693789"/>
                  <a:pt x="4360664" y="2693789"/>
                </a:cubicBezTo>
                <a:cubicBezTo>
                  <a:pt x="4365625" y="2693789"/>
                  <a:pt x="4369346" y="2695029"/>
                  <a:pt x="4371826" y="2697510"/>
                </a:cubicBezTo>
                <a:cubicBezTo>
                  <a:pt x="4374307" y="2699990"/>
                  <a:pt x="4381748" y="2702470"/>
                  <a:pt x="4394150" y="2704951"/>
                </a:cubicBezTo>
                <a:cubicBezTo>
                  <a:pt x="4406553" y="2707432"/>
                  <a:pt x="4412754" y="2708672"/>
                  <a:pt x="4412754" y="2708672"/>
                </a:cubicBezTo>
                <a:cubicBezTo>
                  <a:pt x="4417715" y="2708672"/>
                  <a:pt x="4422676" y="2709912"/>
                  <a:pt x="4427636" y="2712392"/>
                </a:cubicBezTo>
                <a:cubicBezTo>
                  <a:pt x="4432598" y="2714873"/>
                  <a:pt x="4437559" y="2716113"/>
                  <a:pt x="4442519" y="2716113"/>
                </a:cubicBezTo>
                <a:cubicBezTo>
                  <a:pt x="4472285" y="2726035"/>
                  <a:pt x="4489648" y="2730996"/>
                  <a:pt x="4494609" y="2730996"/>
                </a:cubicBezTo>
                <a:cubicBezTo>
                  <a:pt x="4499570" y="2730996"/>
                  <a:pt x="4502051" y="2730996"/>
                  <a:pt x="4502051" y="2730996"/>
                </a:cubicBezTo>
                <a:cubicBezTo>
                  <a:pt x="4507012" y="2730996"/>
                  <a:pt x="4509492" y="2733477"/>
                  <a:pt x="4509492" y="2738437"/>
                </a:cubicBezTo>
                <a:cubicBezTo>
                  <a:pt x="4509492" y="2738437"/>
                  <a:pt x="4511972" y="2739677"/>
                  <a:pt x="4516933" y="2742158"/>
                </a:cubicBezTo>
                <a:cubicBezTo>
                  <a:pt x="4521895" y="2744639"/>
                  <a:pt x="4529336" y="2745879"/>
                  <a:pt x="4539258" y="2745879"/>
                </a:cubicBezTo>
                <a:lnTo>
                  <a:pt x="4561582" y="2753320"/>
                </a:lnTo>
                <a:lnTo>
                  <a:pt x="4576465" y="2753320"/>
                </a:lnTo>
                <a:cubicBezTo>
                  <a:pt x="4576465" y="2753320"/>
                  <a:pt x="4573984" y="2750840"/>
                  <a:pt x="4569023" y="2745879"/>
                </a:cubicBezTo>
                <a:lnTo>
                  <a:pt x="4576465" y="2745879"/>
                </a:lnTo>
                <a:lnTo>
                  <a:pt x="4583906" y="2745879"/>
                </a:lnTo>
                <a:lnTo>
                  <a:pt x="4576465" y="2738437"/>
                </a:lnTo>
                <a:cubicBezTo>
                  <a:pt x="4581426" y="2738437"/>
                  <a:pt x="4591347" y="2740918"/>
                  <a:pt x="4606230" y="2745879"/>
                </a:cubicBezTo>
                <a:cubicBezTo>
                  <a:pt x="4611192" y="2745879"/>
                  <a:pt x="4613672" y="2745879"/>
                  <a:pt x="4613672" y="2745879"/>
                </a:cubicBezTo>
                <a:cubicBezTo>
                  <a:pt x="4613672" y="2745879"/>
                  <a:pt x="4613672" y="2747119"/>
                  <a:pt x="4613672" y="2749600"/>
                </a:cubicBezTo>
                <a:cubicBezTo>
                  <a:pt x="4613672" y="2752080"/>
                  <a:pt x="4614912" y="2754560"/>
                  <a:pt x="4617392" y="2757041"/>
                </a:cubicBezTo>
                <a:cubicBezTo>
                  <a:pt x="4619872" y="2759522"/>
                  <a:pt x="4623593" y="2762002"/>
                  <a:pt x="4628554" y="2764482"/>
                </a:cubicBezTo>
                <a:cubicBezTo>
                  <a:pt x="4633516" y="2766963"/>
                  <a:pt x="4637236" y="2768203"/>
                  <a:pt x="4639717" y="2768203"/>
                </a:cubicBezTo>
                <a:cubicBezTo>
                  <a:pt x="4642197" y="2768203"/>
                  <a:pt x="4643437" y="2770684"/>
                  <a:pt x="4643437" y="2775644"/>
                </a:cubicBezTo>
                <a:cubicBezTo>
                  <a:pt x="4648399" y="2770684"/>
                  <a:pt x="4665761" y="2773164"/>
                  <a:pt x="4695527" y="2783086"/>
                </a:cubicBezTo>
                <a:lnTo>
                  <a:pt x="4717851" y="2797969"/>
                </a:lnTo>
                <a:lnTo>
                  <a:pt x="4740176" y="2805410"/>
                </a:lnTo>
                <a:cubicBezTo>
                  <a:pt x="4745137" y="2810371"/>
                  <a:pt x="4753818" y="2815332"/>
                  <a:pt x="4766220" y="2820293"/>
                </a:cubicBezTo>
                <a:cubicBezTo>
                  <a:pt x="4778623" y="2825254"/>
                  <a:pt x="4787304" y="2825254"/>
                  <a:pt x="4792265" y="2820293"/>
                </a:cubicBezTo>
                <a:lnTo>
                  <a:pt x="4762500" y="2797969"/>
                </a:lnTo>
                <a:lnTo>
                  <a:pt x="4747617" y="2783086"/>
                </a:lnTo>
                <a:cubicBezTo>
                  <a:pt x="4747617" y="2778125"/>
                  <a:pt x="4752578" y="2778125"/>
                  <a:pt x="4762500" y="2783086"/>
                </a:cubicBezTo>
                <a:cubicBezTo>
                  <a:pt x="4772421" y="2783086"/>
                  <a:pt x="4774902" y="2785567"/>
                  <a:pt x="4769941" y="2790527"/>
                </a:cubicBezTo>
                <a:cubicBezTo>
                  <a:pt x="4769941" y="2790527"/>
                  <a:pt x="4772421" y="2793008"/>
                  <a:pt x="4777383" y="2797969"/>
                </a:cubicBezTo>
                <a:cubicBezTo>
                  <a:pt x="4782344" y="2802929"/>
                  <a:pt x="4786065" y="2804170"/>
                  <a:pt x="4788545" y="2801689"/>
                </a:cubicBezTo>
                <a:cubicBezTo>
                  <a:pt x="4791025" y="2799209"/>
                  <a:pt x="4794745" y="2796729"/>
                  <a:pt x="4799707" y="2794248"/>
                </a:cubicBezTo>
                <a:cubicBezTo>
                  <a:pt x="4804668" y="2791767"/>
                  <a:pt x="4809628" y="2793008"/>
                  <a:pt x="4814590" y="2797969"/>
                </a:cubicBezTo>
                <a:lnTo>
                  <a:pt x="4799707" y="2812851"/>
                </a:lnTo>
                <a:lnTo>
                  <a:pt x="4792265" y="2812851"/>
                </a:lnTo>
                <a:cubicBezTo>
                  <a:pt x="4812109" y="2817812"/>
                  <a:pt x="4819551" y="2825254"/>
                  <a:pt x="4814590" y="2835176"/>
                </a:cubicBezTo>
                <a:lnTo>
                  <a:pt x="4851797" y="2850059"/>
                </a:lnTo>
                <a:cubicBezTo>
                  <a:pt x="4856758" y="2850059"/>
                  <a:pt x="4859238" y="2848818"/>
                  <a:pt x="4859238" y="2846338"/>
                </a:cubicBezTo>
                <a:cubicBezTo>
                  <a:pt x="4859238" y="2843857"/>
                  <a:pt x="4859238" y="2842617"/>
                  <a:pt x="4859238" y="2842617"/>
                </a:cubicBezTo>
                <a:cubicBezTo>
                  <a:pt x="4859238" y="2837656"/>
                  <a:pt x="4861718" y="2835176"/>
                  <a:pt x="4866679" y="2835176"/>
                </a:cubicBezTo>
                <a:cubicBezTo>
                  <a:pt x="4871641" y="2835176"/>
                  <a:pt x="4871641" y="2837656"/>
                  <a:pt x="4866679" y="2842617"/>
                </a:cubicBezTo>
                <a:cubicBezTo>
                  <a:pt x="4866679" y="2847578"/>
                  <a:pt x="4866679" y="2850059"/>
                  <a:pt x="4866679" y="2850059"/>
                </a:cubicBezTo>
                <a:lnTo>
                  <a:pt x="4874121" y="2857500"/>
                </a:lnTo>
                <a:cubicBezTo>
                  <a:pt x="4884042" y="2872383"/>
                  <a:pt x="4884042" y="2877343"/>
                  <a:pt x="4874121" y="2872383"/>
                </a:cubicBezTo>
                <a:cubicBezTo>
                  <a:pt x="4874121" y="2872383"/>
                  <a:pt x="4874121" y="2874863"/>
                  <a:pt x="4874121" y="2879824"/>
                </a:cubicBezTo>
                <a:cubicBezTo>
                  <a:pt x="4869160" y="2879824"/>
                  <a:pt x="4864199" y="2879824"/>
                  <a:pt x="4859238" y="2879824"/>
                </a:cubicBezTo>
                <a:cubicBezTo>
                  <a:pt x="4854277" y="2879824"/>
                  <a:pt x="4849317" y="2879824"/>
                  <a:pt x="4844355" y="2879824"/>
                </a:cubicBezTo>
                <a:cubicBezTo>
                  <a:pt x="4839394" y="2879824"/>
                  <a:pt x="4836914" y="2879824"/>
                  <a:pt x="4836914" y="2879824"/>
                </a:cubicBezTo>
                <a:cubicBezTo>
                  <a:pt x="4836914" y="2879824"/>
                  <a:pt x="4834434" y="2877343"/>
                  <a:pt x="4829472" y="2872383"/>
                </a:cubicBezTo>
                <a:cubicBezTo>
                  <a:pt x="4824511" y="2867422"/>
                  <a:pt x="4818310" y="2864941"/>
                  <a:pt x="4810869" y="2864941"/>
                </a:cubicBezTo>
                <a:cubicBezTo>
                  <a:pt x="4803427" y="2864941"/>
                  <a:pt x="4799707" y="2863701"/>
                  <a:pt x="4799707" y="2861221"/>
                </a:cubicBezTo>
                <a:cubicBezTo>
                  <a:pt x="4799707" y="2858740"/>
                  <a:pt x="4797227" y="2857500"/>
                  <a:pt x="4792265" y="2857500"/>
                </a:cubicBezTo>
                <a:lnTo>
                  <a:pt x="4777383" y="2857500"/>
                </a:lnTo>
                <a:cubicBezTo>
                  <a:pt x="4777383" y="2857500"/>
                  <a:pt x="4774902" y="2856260"/>
                  <a:pt x="4769941" y="2853779"/>
                </a:cubicBezTo>
                <a:cubicBezTo>
                  <a:pt x="4764980" y="2851299"/>
                  <a:pt x="4762500" y="2850059"/>
                  <a:pt x="4762500" y="2850059"/>
                </a:cubicBezTo>
                <a:cubicBezTo>
                  <a:pt x="4752578" y="2850059"/>
                  <a:pt x="4746376" y="2848818"/>
                  <a:pt x="4743896" y="2846338"/>
                </a:cubicBezTo>
                <a:cubicBezTo>
                  <a:pt x="4741416" y="2843857"/>
                  <a:pt x="4735214" y="2842617"/>
                  <a:pt x="4725293" y="2842617"/>
                </a:cubicBezTo>
                <a:cubicBezTo>
                  <a:pt x="4710410" y="2837656"/>
                  <a:pt x="4699248" y="2835176"/>
                  <a:pt x="4691806" y="2835176"/>
                </a:cubicBezTo>
                <a:cubicBezTo>
                  <a:pt x="4684365" y="2835176"/>
                  <a:pt x="4678164" y="2832695"/>
                  <a:pt x="4673203" y="2827734"/>
                </a:cubicBezTo>
                <a:cubicBezTo>
                  <a:pt x="4668242" y="2822774"/>
                  <a:pt x="4663281" y="2820293"/>
                  <a:pt x="4658320" y="2820293"/>
                </a:cubicBezTo>
                <a:cubicBezTo>
                  <a:pt x="4658320" y="2820293"/>
                  <a:pt x="4655840" y="2819053"/>
                  <a:pt x="4650879" y="2816572"/>
                </a:cubicBezTo>
                <a:cubicBezTo>
                  <a:pt x="4645917" y="2814092"/>
                  <a:pt x="4640957" y="2812851"/>
                  <a:pt x="4635996" y="2812851"/>
                </a:cubicBezTo>
                <a:cubicBezTo>
                  <a:pt x="4616152" y="2807891"/>
                  <a:pt x="4606230" y="2810371"/>
                  <a:pt x="4606230" y="2820293"/>
                </a:cubicBezTo>
                <a:cubicBezTo>
                  <a:pt x="4606230" y="2820293"/>
                  <a:pt x="4611192" y="2821533"/>
                  <a:pt x="4621113" y="2824014"/>
                </a:cubicBezTo>
                <a:cubicBezTo>
                  <a:pt x="4631035" y="2826494"/>
                  <a:pt x="4638476" y="2825254"/>
                  <a:pt x="4643437" y="2820293"/>
                </a:cubicBezTo>
                <a:lnTo>
                  <a:pt x="4658320" y="2835176"/>
                </a:lnTo>
                <a:cubicBezTo>
                  <a:pt x="4658320" y="2845098"/>
                  <a:pt x="4670723" y="2850059"/>
                  <a:pt x="4695527" y="2850059"/>
                </a:cubicBezTo>
                <a:cubicBezTo>
                  <a:pt x="4700488" y="2850059"/>
                  <a:pt x="4704209" y="2851299"/>
                  <a:pt x="4706689" y="2853779"/>
                </a:cubicBezTo>
                <a:cubicBezTo>
                  <a:pt x="4709169" y="2856260"/>
                  <a:pt x="4715371" y="2857500"/>
                  <a:pt x="4725293" y="2857500"/>
                </a:cubicBezTo>
                <a:lnTo>
                  <a:pt x="4769941" y="2872383"/>
                </a:lnTo>
                <a:cubicBezTo>
                  <a:pt x="4774902" y="2877343"/>
                  <a:pt x="4777383" y="2879824"/>
                  <a:pt x="4777383" y="2879824"/>
                </a:cubicBezTo>
                <a:cubicBezTo>
                  <a:pt x="4777383" y="2874863"/>
                  <a:pt x="4778623" y="2873623"/>
                  <a:pt x="4781103" y="2876103"/>
                </a:cubicBezTo>
                <a:cubicBezTo>
                  <a:pt x="4783583" y="2878584"/>
                  <a:pt x="4784824" y="2879824"/>
                  <a:pt x="4784824" y="2879824"/>
                </a:cubicBezTo>
                <a:cubicBezTo>
                  <a:pt x="4784824" y="2884785"/>
                  <a:pt x="4782344" y="2887266"/>
                  <a:pt x="4777383" y="2887266"/>
                </a:cubicBezTo>
                <a:cubicBezTo>
                  <a:pt x="4772421" y="2887266"/>
                  <a:pt x="4768701" y="2887266"/>
                  <a:pt x="4766220" y="2887266"/>
                </a:cubicBezTo>
                <a:cubicBezTo>
                  <a:pt x="4763740" y="2887266"/>
                  <a:pt x="4762500" y="2887266"/>
                  <a:pt x="4762500" y="2887266"/>
                </a:cubicBezTo>
                <a:lnTo>
                  <a:pt x="4762500" y="2894707"/>
                </a:lnTo>
                <a:cubicBezTo>
                  <a:pt x="4767461" y="2899668"/>
                  <a:pt x="4767461" y="2902148"/>
                  <a:pt x="4762500" y="2902148"/>
                </a:cubicBezTo>
                <a:cubicBezTo>
                  <a:pt x="4757538" y="2902148"/>
                  <a:pt x="4755058" y="2900908"/>
                  <a:pt x="4755058" y="2898428"/>
                </a:cubicBezTo>
                <a:cubicBezTo>
                  <a:pt x="4755058" y="2895947"/>
                  <a:pt x="4752578" y="2894707"/>
                  <a:pt x="4747617" y="2894707"/>
                </a:cubicBezTo>
                <a:cubicBezTo>
                  <a:pt x="4747617" y="2889746"/>
                  <a:pt x="4745137" y="2887266"/>
                  <a:pt x="4740176" y="2887266"/>
                </a:cubicBezTo>
                <a:cubicBezTo>
                  <a:pt x="4735214" y="2887266"/>
                  <a:pt x="4733975" y="2886025"/>
                  <a:pt x="4736455" y="2883545"/>
                </a:cubicBezTo>
                <a:cubicBezTo>
                  <a:pt x="4738935" y="2881064"/>
                  <a:pt x="4737695" y="2879824"/>
                  <a:pt x="4732734" y="2879824"/>
                </a:cubicBezTo>
                <a:lnTo>
                  <a:pt x="4710410" y="2864941"/>
                </a:lnTo>
                <a:cubicBezTo>
                  <a:pt x="4700488" y="2859981"/>
                  <a:pt x="4693047" y="2857500"/>
                  <a:pt x="4688086" y="2857500"/>
                </a:cubicBezTo>
                <a:cubicBezTo>
                  <a:pt x="4683124" y="2857500"/>
                  <a:pt x="4675683" y="2857500"/>
                  <a:pt x="4665761" y="2857500"/>
                </a:cubicBezTo>
                <a:lnTo>
                  <a:pt x="4650879" y="2850059"/>
                </a:lnTo>
                <a:lnTo>
                  <a:pt x="4643437" y="2850059"/>
                </a:lnTo>
                <a:cubicBezTo>
                  <a:pt x="4638476" y="2850059"/>
                  <a:pt x="4633516" y="2850059"/>
                  <a:pt x="4628554" y="2850059"/>
                </a:cubicBezTo>
                <a:lnTo>
                  <a:pt x="4598789" y="2842617"/>
                </a:lnTo>
                <a:cubicBezTo>
                  <a:pt x="4598789" y="2842617"/>
                  <a:pt x="4593827" y="2841377"/>
                  <a:pt x="4583906" y="2838896"/>
                </a:cubicBezTo>
                <a:cubicBezTo>
                  <a:pt x="4573984" y="2836416"/>
                  <a:pt x="4556620" y="2832695"/>
                  <a:pt x="4531816" y="2827734"/>
                </a:cubicBezTo>
                <a:cubicBezTo>
                  <a:pt x="4492129" y="2822774"/>
                  <a:pt x="4454922" y="2815332"/>
                  <a:pt x="4420195" y="2805410"/>
                </a:cubicBezTo>
                <a:cubicBezTo>
                  <a:pt x="4400351" y="2800449"/>
                  <a:pt x="4382988" y="2795488"/>
                  <a:pt x="4368105" y="2790527"/>
                </a:cubicBezTo>
                <a:lnTo>
                  <a:pt x="4345781" y="2790527"/>
                </a:lnTo>
                <a:lnTo>
                  <a:pt x="4316016" y="2768203"/>
                </a:lnTo>
                <a:cubicBezTo>
                  <a:pt x="4291211" y="2768203"/>
                  <a:pt x="4273848" y="2763242"/>
                  <a:pt x="4263926" y="2753320"/>
                </a:cubicBezTo>
                <a:cubicBezTo>
                  <a:pt x="4263926" y="2753320"/>
                  <a:pt x="4261445" y="2753320"/>
                  <a:pt x="4256484" y="2753320"/>
                </a:cubicBezTo>
                <a:lnTo>
                  <a:pt x="4241602" y="2745879"/>
                </a:lnTo>
                <a:cubicBezTo>
                  <a:pt x="4241602" y="2745879"/>
                  <a:pt x="4241602" y="2743398"/>
                  <a:pt x="4241602" y="2738437"/>
                </a:cubicBezTo>
                <a:lnTo>
                  <a:pt x="4211836" y="2723555"/>
                </a:lnTo>
                <a:cubicBezTo>
                  <a:pt x="4206875" y="2718594"/>
                  <a:pt x="4199434" y="2716113"/>
                  <a:pt x="4189512" y="2716113"/>
                </a:cubicBezTo>
                <a:lnTo>
                  <a:pt x="4167188" y="2708672"/>
                </a:lnTo>
                <a:lnTo>
                  <a:pt x="4152305" y="2701230"/>
                </a:lnTo>
                <a:cubicBezTo>
                  <a:pt x="4147344" y="2701230"/>
                  <a:pt x="4142383" y="2701230"/>
                  <a:pt x="4137422" y="2701230"/>
                </a:cubicBezTo>
                <a:lnTo>
                  <a:pt x="4137422" y="2693789"/>
                </a:lnTo>
                <a:lnTo>
                  <a:pt x="4152305" y="2686348"/>
                </a:lnTo>
                <a:lnTo>
                  <a:pt x="4137422" y="2686348"/>
                </a:lnTo>
                <a:cubicBezTo>
                  <a:pt x="4122539" y="2676426"/>
                  <a:pt x="4112617" y="2673945"/>
                  <a:pt x="4107656" y="2678906"/>
                </a:cubicBezTo>
                <a:lnTo>
                  <a:pt x="4100215" y="2686348"/>
                </a:lnTo>
                <a:cubicBezTo>
                  <a:pt x="4100215" y="2681387"/>
                  <a:pt x="4100215" y="2678906"/>
                  <a:pt x="4100215" y="2678906"/>
                </a:cubicBezTo>
                <a:lnTo>
                  <a:pt x="4085332" y="2678906"/>
                </a:lnTo>
                <a:cubicBezTo>
                  <a:pt x="4075410" y="2678906"/>
                  <a:pt x="4070449" y="2678906"/>
                  <a:pt x="4070449" y="2678906"/>
                </a:cubicBezTo>
                <a:lnTo>
                  <a:pt x="4070449" y="2686348"/>
                </a:lnTo>
                <a:cubicBezTo>
                  <a:pt x="4085332" y="2691308"/>
                  <a:pt x="4095254" y="2695029"/>
                  <a:pt x="4100215" y="2697510"/>
                </a:cubicBezTo>
                <a:cubicBezTo>
                  <a:pt x="4105176" y="2699990"/>
                  <a:pt x="4107656" y="2702470"/>
                  <a:pt x="4107656" y="2704951"/>
                </a:cubicBezTo>
                <a:cubicBezTo>
                  <a:pt x="4107656" y="2707432"/>
                  <a:pt x="4111377" y="2711152"/>
                  <a:pt x="4118818" y="2716113"/>
                </a:cubicBezTo>
                <a:cubicBezTo>
                  <a:pt x="4126260" y="2721074"/>
                  <a:pt x="4132461" y="2723555"/>
                  <a:pt x="4137422" y="2723555"/>
                </a:cubicBezTo>
                <a:lnTo>
                  <a:pt x="4137422" y="2716113"/>
                </a:lnTo>
                <a:lnTo>
                  <a:pt x="4144863" y="2708672"/>
                </a:lnTo>
                <a:cubicBezTo>
                  <a:pt x="4149824" y="2713633"/>
                  <a:pt x="4154785" y="2716113"/>
                  <a:pt x="4159746" y="2716113"/>
                </a:cubicBezTo>
                <a:cubicBezTo>
                  <a:pt x="4164707" y="2716113"/>
                  <a:pt x="4167188" y="2717353"/>
                  <a:pt x="4167188" y="2719834"/>
                </a:cubicBezTo>
                <a:cubicBezTo>
                  <a:pt x="4167188" y="2722315"/>
                  <a:pt x="4168428" y="2723555"/>
                  <a:pt x="4170908" y="2723555"/>
                </a:cubicBezTo>
                <a:cubicBezTo>
                  <a:pt x="4173389" y="2723555"/>
                  <a:pt x="4177109" y="2723555"/>
                  <a:pt x="4182070" y="2723555"/>
                </a:cubicBezTo>
                <a:cubicBezTo>
                  <a:pt x="4191992" y="2728515"/>
                  <a:pt x="4200674" y="2732236"/>
                  <a:pt x="4208115" y="2734717"/>
                </a:cubicBezTo>
                <a:cubicBezTo>
                  <a:pt x="4215557" y="2737197"/>
                  <a:pt x="4221758" y="2743398"/>
                  <a:pt x="4226719" y="2753320"/>
                </a:cubicBezTo>
                <a:cubicBezTo>
                  <a:pt x="4226719" y="2753320"/>
                  <a:pt x="4229199" y="2754560"/>
                  <a:pt x="4234160" y="2757041"/>
                </a:cubicBezTo>
                <a:cubicBezTo>
                  <a:pt x="4239121" y="2759522"/>
                  <a:pt x="4241602" y="2760762"/>
                  <a:pt x="4241602" y="2760762"/>
                </a:cubicBezTo>
                <a:cubicBezTo>
                  <a:pt x="4246563" y="2760762"/>
                  <a:pt x="4249043" y="2760762"/>
                  <a:pt x="4249043" y="2760762"/>
                </a:cubicBezTo>
                <a:cubicBezTo>
                  <a:pt x="4254004" y="2760762"/>
                  <a:pt x="4256484" y="2760762"/>
                  <a:pt x="4256484" y="2760762"/>
                </a:cubicBezTo>
                <a:cubicBezTo>
                  <a:pt x="4266406" y="2760762"/>
                  <a:pt x="4283770" y="2768203"/>
                  <a:pt x="4308574" y="2783086"/>
                </a:cubicBezTo>
                <a:lnTo>
                  <a:pt x="4338340" y="2790527"/>
                </a:lnTo>
                <a:cubicBezTo>
                  <a:pt x="4348262" y="2790527"/>
                  <a:pt x="4359424" y="2793008"/>
                  <a:pt x="4371826" y="2797969"/>
                </a:cubicBezTo>
                <a:cubicBezTo>
                  <a:pt x="4384229" y="2802929"/>
                  <a:pt x="4397871" y="2807891"/>
                  <a:pt x="4412754" y="2812851"/>
                </a:cubicBezTo>
                <a:lnTo>
                  <a:pt x="4472285" y="2842617"/>
                </a:lnTo>
                <a:cubicBezTo>
                  <a:pt x="4467324" y="2842617"/>
                  <a:pt x="4464843" y="2842617"/>
                  <a:pt x="4464843" y="2842617"/>
                </a:cubicBezTo>
                <a:cubicBezTo>
                  <a:pt x="4464843" y="2842617"/>
                  <a:pt x="4462363" y="2842617"/>
                  <a:pt x="4457402" y="2842617"/>
                </a:cubicBezTo>
                <a:cubicBezTo>
                  <a:pt x="4457402" y="2837656"/>
                  <a:pt x="4454922" y="2835176"/>
                  <a:pt x="4449961" y="2835176"/>
                </a:cubicBezTo>
                <a:cubicBezTo>
                  <a:pt x="4445000" y="2835176"/>
                  <a:pt x="4441279" y="2833936"/>
                  <a:pt x="4438799" y="2831455"/>
                </a:cubicBezTo>
                <a:cubicBezTo>
                  <a:pt x="4436318" y="2828974"/>
                  <a:pt x="4431357" y="2826494"/>
                  <a:pt x="4423916" y="2824014"/>
                </a:cubicBezTo>
                <a:cubicBezTo>
                  <a:pt x="4416474" y="2821533"/>
                  <a:pt x="4410274" y="2820293"/>
                  <a:pt x="4405313" y="2820293"/>
                </a:cubicBezTo>
                <a:lnTo>
                  <a:pt x="4420195" y="2835176"/>
                </a:lnTo>
                <a:cubicBezTo>
                  <a:pt x="4425156" y="2830215"/>
                  <a:pt x="4427636" y="2830215"/>
                  <a:pt x="4427636" y="2835176"/>
                </a:cubicBezTo>
                <a:cubicBezTo>
                  <a:pt x="4427636" y="2840136"/>
                  <a:pt x="4435078" y="2843857"/>
                  <a:pt x="4449961" y="2846338"/>
                </a:cubicBezTo>
                <a:cubicBezTo>
                  <a:pt x="4464843" y="2848818"/>
                  <a:pt x="4474766" y="2850059"/>
                  <a:pt x="4479726" y="2850059"/>
                </a:cubicBezTo>
                <a:cubicBezTo>
                  <a:pt x="4479726" y="2850059"/>
                  <a:pt x="4480967" y="2848818"/>
                  <a:pt x="4483447" y="2846338"/>
                </a:cubicBezTo>
                <a:cubicBezTo>
                  <a:pt x="4485928" y="2843857"/>
                  <a:pt x="4487168" y="2842617"/>
                  <a:pt x="4487168" y="2842617"/>
                </a:cubicBezTo>
                <a:cubicBezTo>
                  <a:pt x="4497090" y="2842617"/>
                  <a:pt x="4504531" y="2845098"/>
                  <a:pt x="4509492" y="2850059"/>
                </a:cubicBezTo>
                <a:cubicBezTo>
                  <a:pt x="4514453" y="2855019"/>
                  <a:pt x="4516933" y="2858740"/>
                  <a:pt x="4516933" y="2861221"/>
                </a:cubicBezTo>
                <a:cubicBezTo>
                  <a:pt x="4516933" y="2863701"/>
                  <a:pt x="4519413" y="2866181"/>
                  <a:pt x="4524375" y="2868662"/>
                </a:cubicBezTo>
                <a:cubicBezTo>
                  <a:pt x="4529336" y="2871143"/>
                  <a:pt x="4534296" y="2872383"/>
                  <a:pt x="4539258" y="2872383"/>
                </a:cubicBezTo>
                <a:lnTo>
                  <a:pt x="4554140" y="2872383"/>
                </a:lnTo>
                <a:cubicBezTo>
                  <a:pt x="4554140" y="2877343"/>
                  <a:pt x="4559102" y="2879824"/>
                  <a:pt x="4569023" y="2879824"/>
                </a:cubicBezTo>
                <a:lnTo>
                  <a:pt x="4569023" y="2887266"/>
                </a:lnTo>
                <a:lnTo>
                  <a:pt x="4576465" y="2894707"/>
                </a:lnTo>
                <a:cubicBezTo>
                  <a:pt x="4581426" y="2894707"/>
                  <a:pt x="4583906" y="2895947"/>
                  <a:pt x="4583906" y="2898428"/>
                </a:cubicBezTo>
                <a:cubicBezTo>
                  <a:pt x="4583906" y="2900908"/>
                  <a:pt x="4566543" y="2899668"/>
                  <a:pt x="4531816" y="2894707"/>
                </a:cubicBezTo>
                <a:cubicBezTo>
                  <a:pt x="4521895" y="2894707"/>
                  <a:pt x="4511972" y="2894707"/>
                  <a:pt x="4502051" y="2894707"/>
                </a:cubicBezTo>
                <a:lnTo>
                  <a:pt x="4487168" y="2887266"/>
                </a:lnTo>
                <a:cubicBezTo>
                  <a:pt x="4482207" y="2887266"/>
                  <a:pt x="4479726" y="2887266"/>
                  <a:pt x="4479726" y="2887266"/>
                </a:cubicBezTo>
                <a:cubicBezTo>
                  <a:pt x="4479726" y="2887266"/>
                  <a:pt x="4479726" y="2889746"/>
                  <a:pt x="4479726" y="2894707"/>
                </a:cubicBezTo>
                <a:cubicBezTo>
                  <a:pt x="4479726" y="2899668"/>
                  <a:pt x="4478486" y="2902148"/>
                  <a:pt x="4476006" y="2902148"/>
                </a:cubicBezTo>
                <a:cubicBezTo>
                  <a:pt x="4473526" y="2902148"/>
                  <a:pt x="4469805" y="2899668"/>
                  <a:pt x="4464843" y="2894707"/>
                </a:cubicBezTo>
                <a:cubicBezTo>
                  <a:pt x="4459883" y="2894707"/>
                  <a:pt x="4457402" y="2894707"/>
                  <a:pt x="4457402" y="2894707"/>
                </a:cubicBezTo>
                <a:lnTo>
                  <a:pt x="4449961" y="2894707"/>
                </a:lnTo>
                <a:cubicBezTo>
                  <a:pt x="4445000" y="2894707"/>
                  <a:pt x="4443760" y="2892226"/>
                  <a:pt x="4446240" y="2887266"/>
                </a:cubicBezTo>
                <a:cubicBezTo>
                  <a:pt x="4448721" y="2882305"/>
                  <a:pt x="4448721" y="2879824"/>
                  <a:pt x="4446240" y="2879824"/>
                </a:cubicBezTo>
                <a:cubicBezTo>
                  <a:pt x="4443760" y="2879824"/>
                  <a:pt x="4442519" y="2882305"/>
                  <a:pt x="4442519" y="2887266"/>
                </a:cubicBezTo>
                <a:cubicBezTo>
                  <a:pt x="4437559" y="2887266"/>
                  <a:pt x="4435078" y="2884785"/>
                  <a:pt x="4435078" y="2879824"/>
                </a:cubicBezTo>
                <a:cubicBezTo>
                  <a:pt x="4435078" y="2874863"/>
                  <a:pt x="4430117" y="2874863"/>
                  <a:pt x="4420195" y="2879824"/>
                </a:cubicBezTo>
                <a:lnTo>
                  <a:pt x="4412754" y="2879824"/>
                </a:lnTo>
                <a:cubicBezTo>
                  <a:pt x="4412754" y="2874863"/>
                  <a:pt x="4415234" y="2872383"/>
                  <a:pt x="4420195" y="2872383"/>
                </a:cubicBezTo>
                <a:lnTo>
                  <a:pt x="4405313" y="2864941"/>
                </a:lnTo>
                <a:lnTo>
                  <a:pt x="4390430" y="2864941"/>
                </a:lnTo>
                <a:lnTo>
                  <a:pt x="4397871" y="2872383"/>
                </a:lnTo>
                <a:lnTo>
                  <a:pt x="4382988" y="2872383"/>
                </a:lnTo>
                <a:cubicBezTo>
                  <a:pt x="4378027" y="2872383"/>
                  <a:pt x="4374307" y="2872383"/>
                  <a:pt x="4371826" y="2872383"/>
                </a:cubicBezTo>
                <a:cubicBezTo>
                  <a:pt x="4369346" y="2872383"/>
                  <a:pt x="4370586" y="2874863"/>
                  <a:pt x="4375547" y="2879824"/>
                </a:cubicBezTo>
                <a:lnTo>
                  <a:pt x="4368105" y="2887266"/>
                </a:lnTo>
                <a:cubicBezTo>
                  <a:pt x="4368105" y="2882305"/>
                  <a:pt x="4366865" y="2879824"/>
                  <a:pt x="4364385" y="2879824"/>
                </a:cubicBezTo>
                <a:cubicBezTo>
                  <a:pt x="4361904" y="2879824"/>
                  <a:pt x="4360664" y="2877343"/>
                  <a:pt x="4360664" y="2872383"/>
                </a:cubicBezTo>
                <a:cubicBezTo>
                  <a:pt x="4360664" y="2872383"/>
                  <a:pt x="4358184" y="2869902"/>
                  <a:pt x="4353223" y="2864941"/>
                </a:cubicBezTo>
                <a:cubicBezTo>
                  <a:pt x="4358184" y="2864941"/>
                  <a:pt x="4360664" y="2862461"/>
                  <a:pt x="4360664" y="2857500"/>
                </a:cubicBezTo>
                <a:cubicBezTo>
                  <a:pt x="4360664" y="2852539"/>
                  <a:pt x="4350742" y="2850059"/>
                  <a:pt x="4330898" y="2850059"/>
                </a:cubicBezTo>
                <a:cubicBezTo>
                  <a:pt x="4316016" y="2850059"/>
                  <a:pt x="4303613" y="2850059"/>
                  <a:pt x="4293691" y="2850059"/>
                </a:cubicBezTo>
                <a:lnTo>
                  <a:pt x="4278809" y="2850059"/>
                </a:lnTo>
                <a:cubicBezTo>
                  <a:pt x="4288730" y="2850059"/>
                  <a:pt x="4293691" y="2851299"/>
                  <a:pt x="4293691" y="2853779"/>
                </a:cubicBezTo>
                <a:cubicBezTo>
                  <a:pt x="4293691" y="2856260"/>
                  <a:pt x="4296172" y="2857500"/>
                  <a:pt x="4301133" y="2857500"/>
                </a:cubicBezTo>
                <a:lnTo>
                  <a:pt x="4293691" y="2864941"/>
                </a:lnTo>
                <a:lnTo>
                  <a:pt x="4263926" y="2857500"/>
                </a:lnTo>
                <a:lnTo>
                  <a:pt x="4263926" y="2850059"/>
                </a:lnTo>
                <a:lnTo>
                  <a:pt x="4256484" y="2835176"/>
                </a:lnTo>
                <a:cubicBezTo>
                  <a:pt x="4251523" y="2830215"/>
                  <a:pt x="4249043" y="2827734"/>
                  <a:pt x="4249043" y="2827734"/>
                </a:cubicBezTo>
                <a:lnTo>
                  <a:pt x="4219277" y="2827734"/>
                </a:lnTo>
                <a:lnTo>
                  <a:pt x="4204395" y="2835176"/>
                </a:lnTo>
                <a:lnTo>
                  <a:pt x="4211836" y="2835176"/>
                </a:lnTo>
                <a:cubicBezTo>
                  <a:pt x="4216797" y="2835176"/>
                  <a:pt x="4221758" y="2837656"/>
                  <a:pt x="4226719" y="2842617"/>
                </a:cubicBezTo>
                <a:lnTo>
                  <a:pt x="4226719" y="2850059"/>
                </a:lnTo>
                <a:cubicBezTo>
                  <a:pt x="4221758" y="2845098"/>
                  <a:pt x="4214316" y="2842617"/>
                  <a:pt x="4204395" y="2842617"/>
                </a:cubicBezTo>
                <a:cubicBezTo>
                  <a:pt x="4189512" y="2842617"/>
                  <a:pt x="4180830" y="2842617"/>
                  <a:pt x="4178350" y="2842617"/>
                </a:cubicBezTo>
                <a:cubicBezTo>
                  <a:pt x="4175869" y="2842617"/>
                  <a:pt x="4174629" y="2840136"/>
                  <a:pt x="4174629" y="2835176"/>
                </a:cubicBezTo>
                <a:cubicBezTo>
                  <a:pt x="4174629" y="2830215"/>
                  <a:pt x="4177109" y="2827734"/>
                  <a:pt x="4182070" y="2827734"/>
                </a:cubicBezTo>
                <a:cubicBezTo>
                  <a:pt x="4187031" y="2827734"/>
                  <a:pt x="4189512" y="2825254"/>
                  <a:pt x="4189512" y="2820293"/>
                </a:cubicBezTo>
                <a:lnTo>
                  <a:pt x="4196953" y="2820293"/>
                </a:lnTo>
                <a:cubicBezTo>
                  <a:pt x="4196953" y="2820293"/>
                  <a:pt x="4198193" y="2820293"/>
                  <a:pt x="4200674" y="2820293"/>
                </a:cubicBezTo>
                <a:cubicBezTo>
                  <a:pt x="4203154" y="2820293"/>
                  <a:pt x="4204395" y="2819053"/>
                  <a:pt x="4204395" y="2816572"/>
                </a:cubicBezTo>
                <a:cubicBezTo>
                  <a:pt x="4204395" y="2814092"/>
                  <a:pt x="4201914" y="2812851"/>
                  <a:pt x="4196953" y="2812851"/>
                </a:cubicBezTo>
                <a:cubicBezTo>
                  <a:pt x="4191992" y="2812851"/>
                  <a:pt x="4187031" y="2812851"/>
                  <a:pt x="4182070" y="2812851"/>
                </a:cubicBezTo>
                <a:cubicBezTo>
                  <a:pt x="4177109" y="2812851"/>
                  <a:pt x="4172149" y="2811611"/>
                  <a:pt x="4167188" y="2809131"/>
                </a:cubicBezTo>
                <a:cubicBezTo>
                  <a:pt x="4162226" y="2806650"/>
                  <a:pt x="4159746" y="2805410"/>
                  <a:pt x="4159746" y="2805410"/>
                </a:cubicBezTo>
                <a:cubicBezTo>
                  <a:pt x="4144863" y="2800449"/>
                  <a:pt x="4132461" y="2797969"/>
                  <a:pt x="4122539" y="2797969"/>
                </a:cubicBezTo>
                <a:lnTo>
                  <a:pt x="4115098" y="2797969"/>
                </a:lnTo>
                <a:lnTo>
                  <a:pt x="4137422" y="2812851"/>
                </a:lnTo>
                <a:cubicBezTo>
                  <a:pt x="4172149" y="2822774"/>
                  <a:pt x="4172149" y="2827734"/>
                  <a:pt x="4137422" y="2827734"/>
                </a:cubicBezTo>
                <a:cubicBezTo>
                  <a:pt x="4117578" y="2827734"/>
                  <a:pt x="4106416" y="2826494"/>
                  <a:pt x="4103936" y="2824014"/>
                </a:cubicBezTo>
                <a:cubicBezTo>
                  <a:pt x="4101455" y="2821533"/>
                  <a:pt x="4097734" y="2820293"/>
                  <a:pt x="4092773" y="2820293"/>
                </a:cubicBezTo>
                <a:cubicBezTo>
                  <a:pt x="4087812" y="2820293"/>
                  <a:pt x="4082852" y="2820293"/>
                  <a:pt x="4077891" y="2820293"/>
                </a:cubicBezTo>
                <a:cubicBezTo>
                  <a:pt x="4077891" y="2815332"/>
                  <a:pt x="4075410" y="2812851"/>
                  <a:pt x="4070449" y="2812851"/>
                </a:cubicBezTo>
                <a:cubicBezTo>
                  <a:pt x="4065488" y="2807891"/>
                  <a:pt x="4063008" y="2805410"/>
                  <a:pt x="4063008" y="2805410"/>
                </a:cubicBezTo>
                <a:lnTo>
                  <a:pt x="4018359" y="2797969"/>
                </a:lnTo>
                <a:cubicBezTo>
                  <a:pt x="4018359" y="2802929"/>
                  <a:pt x="4023320" y="2807891"/>
                  <a:pt x="4033242" y="2812851"/>
                </a:cubicBezTo>
                <a:lnTo>
                  <a:pt x="4040684" y="2820293"/>
                </a:lnTo>
                <a:cubicBezTo>
                  <a:pt x="4035723" y="2815332"/>
                  <a:pt x="4033242" y="2815332"/>
                  <a:pt x="4033242" y="2820293"/>
                </a:cubicBezTo>
                <a:cubicBezTo>
                  <a:pt x="4028281" y="2820293"/>
                  <a:pt x="4025801" y="2820293"/>
                  <a:pt x="4025801" y="2820293"/>
                </a:cubicBezTo>
                <a:lnTo>
                  <a:pt x="4010918" y="2812851"/>
                </a:lnTo>
                <a:lnTo>
                  <a:pt x="3988594" y="2812851"/>
                </a:lnTo>
                <a:cubicBezTo>
                  <a:pt x="3988594" y="2807891"/>
                  <a:pt x="3988594" y="2805410"/>
                  <a:pt x="3988594" y="2805410"/>
                </a:cubicBezTo>
                <a:cubicBezTo>
                  <a:pt x="3983633" y="2805410"/>
                  <a:pt x="3981152" y="2802929"/>
                  <a:pt x="3981152" y="2797969"/>
                </a:cubicBezTo>
                <a:lnTo>
                  <a:pt x="4003477" y="2805410"/>
                </a:lnTo>
                <a:cubicBezTo>
                  <a:pt x="4008438" y="2810371"/>
                  <a:pt x="4010918" y="2810371"/>
                  <a:pt x="4010918" y="2805410"/>
                </a:cubicBezTo>
                <a:cubicBezTo>
                  <a:pt x="4015879" y="2800449"/>
                  <a:pt x="4008438" y="2795488"/>
                  <a:pt x="3988594" y="2790527"/>
                </a:cubicBezTo>
                <a:cubicBezTo>
                  <a:pt x="3978672" y="2790527"/>
                  <a:pt x="3971231" y="2793008"/>
                  <a:pt x="3966270" y="2797969"/>
                </a:cubicBezTo>
                <a:lnTo>
                  <a:pt x="3958828" y="2797969"/>
                </a:lnTo>
                <a:lnTo>
                  <a:pt x="3943945" y="2797969"/>
                </a:lnTo>
                <a:cubicBezTo>
                  <a:pt x="3938984" y="2797969"/>
                  <a:pt x="3936504" y="2796729"/>
                  <a:pt x="3936504" y="2794248"/>
                </a:cubicBezTo>
                <a:cubicBezTo>
                  <a:pt x="3936504" y="2791767"/>
                  <a:pt x="3937744" y="2790527"/>
                  <a:pt x="3940225" y="2790527"/>
                </a:cubicBezTo>
                <a:cubicBezTo>
                  <a:pt x="3942705" y="2790527"/>
                  <a:pt x="3946426" y="2790527"/>
                  <a:pt x="3951387" y="2790527"/>
                </a:cubicBezTo>
                <a:cubicBezTo>
                  <a:pt x="3956348" y="2790527"/>
                  <a:pt x="3958828" y="2790527"/>
                  <a:pt x="3958828" y="2790527"/>
                </a:cubicBezTo>
                <a:cubicBezTo>
                  <a:pt x="3958828" y="2780605"/>
                  <a:pt x="3948906" y="2775644"/>
                  <a:pt x="3929063" y="2775644"/>
                </a:cubicBezTo>
                <a:lnTo>
                  <a:pt x="3899297" y="2775644"/>
                </a:lnTo>
                <a:cubicBezTo>
                  <a:pt x="3904258" y="2775644"/>
                  <a:pt x="3906738" y="2773164"/>
                  <a:pt x="3906738" y="2768203"/>
                </a:cubicBezTo>
                <a:lnTo>
                  <a:pt x="3884414" y="2775644"/>
                </a:lnTo>
                <a:lnTo>
                  <a:pt x="3884414" y="2768203"/>
                </a:lnTo>
                <a:cubicBezTo>
                  <a:pt x="3879453" y="2768203"/>
                  <a:pt x="3873252" y="2768203"/>
                  <a:pt x="3865811" y="2768203"/>
                </a:cubicBezTo>
                <a:cubicBezTo>
                  <a:pt x="3858369" y="2768203"/>
                  <a:pt x="3854648" y="2765722"/>
                  <a:pt x="3854648" y="2760762"/>
                </a:cubicBezTo>
                <a:cubicBezTo>
                  <a:pt x="3854648" y="2750840"/>
                  <a:pt x="3867051" y="2750840"/>
                  <a:pt x="3891855" y="2760762"/>
                </a:cubicBezTo>
                <a:cubicBezTo>
                  <a:pt x="3916660" y="2765722"/>
                  <a:pt x="3934024" y="2765722"/>
                  <a:pt x="3943945" y="2760762"/>
                </a:cubicBezTo>
                <a:cubicBezTo>
                  <a:pt x="3953867" y="2760762"/>
                  <a:pt x="3953867" y="2758281"/>
                  <a:pt x="3943945" y="2753320"/>
                </a:cubicBezTo>
                <a:cubicBezTo>
                  <a:pt x="3938984" y="2753320"/>
                  <a:pt x="3932783" y="2754560"/>
                  <a:pt x="3925342" y="2757041"/>
                </a:cubicBezTo>
                <a:cubicBezTo>
                  <a:pt x="3917900" y="2759522"/>
                  <a:pt x="3911699" y="2759522"/>
                  <a:pt x="3906738" y="2757041"/>
                </a:cubicBezTo>
                <a:cubicBezTo>
                  <a:pt x="3901777" y="2754560"/>
                  <a:pt x="3899297" y="2753320"/>
                  <a:pt x="3899297" y="2753320"/>
                </a:cubicBezTo>
                <a:cubicBezTo>
                  <a:pt x="3894336" y="2748359"/>
                  <a:pt x="3886894" y="2745879"/>
                  <a:pt x="3876973" y="2745879"/>
                </a:cubicBezTo>
                <a:cubicBezTo>
                  <a:pt x="3867051" y="2740918"/>
                  <a:pt x="3859609" y="2735957"/>
                  <a:pt x="3854648" y="2730996"/>
                </a:cubicBezTo>
                <a:cubicBezTo>
                  <a:pt x="3854648" y="2726035"/>
                  <a:pt x="3852168" y="2723555"/>
                  <a:pt x="3847207" y="2723555"/>
                </a:cubicBezTo>
                <a:lnTo>
                  <a:pt x="3839766" y="2723555"/>
                </a:lnTo>
                <a:cubicBezTo>
                  <a:pt x="3829844" y="2723555"/>
                  <a:pt x="3823643" y="2722315"/>
                  <a:pt x="3821162" y="2719834"/>
                </a:cubicBezTo>
                <a:cubicBezTo>
                  <a:pt x="3818682" y="2717353"/>
                  <a:pt x="3814961" y="2716113"/>
                  <a:pt x="3810000" y="2716113"/>
                </a:cubicBezTo>
                <a:cubicBezTo>
                  <a:pt x="3805039" y="2716113"/>
                  <a:pt x="3800078" y="2716113"/>
                  <a:pt x="3795117" y="2716113"/>
                </a:cubicBezTo>
                <a:cubicBezTo>
                  <a:pt x="3790156" y="2716113"/>
                  <a:pt x="3782715" y="2713633"/>
                  <a:pt x="3772793" y="2708672"/>
                </a:cubicBezTo>
                <a:cubicBezTo>
                  <a:pt x="3772793" y="2708672"/>
                  <a:pt x="3770313" y="2708672"/>
                  <a:pt x="3765352" y="2708672"/>
                </a:cubicBezTo>
                <a:cubicBezTo>
                  <a:pt x="3760391" y="2708672"/>
                  <a:pt x="3757910" y="2708672"/>
                  <a:pt x="3757910" y="2708672"/>
                </a:cubicBezTo>
                <a:cubicBezTo>
                  <a:pt x="3752949" y="2703711"/>
                  <a:pt x="3747988" y="2701230"/>
                  <a:pt x="3743027" y="2701230"/>
                </a:cubicBezTo>
                <a:cubicBezTo>
                  <a:pt x="3743027" y="2706191"/>
                  <a:pt x="3741787" y="2707432"/>
                  <a:pt x="3739307" y="2704951"/>
                </a:cubicBezTo>
                <a:cubicBezTo>
                  <a:pt x="3736826" y="2702470"/>
                  <a:pt x="3735586" y="2701230"/>
                  <a:pt x="3735586" y="2701230"/>
                </a:cubicBezTo>
                <a:cubicBezTo>
                  <a:pt x="3730625" y="2701230"/>
                  <a:pt x="3728145" y="2701230"/>
                  <a:pt x="3728145" y="2701230"/>
                </a:cubicBezTo>
                <a:cubicBezTo>
                  <a:pt x="3718223" y="2701230"/>
                  <a:pt x="3713262" y="2699990"/>
                  <a:pt x="3713262" y="2697510"/>
                </a:cubicBezTo>
                <a:cubicBezTo>
                  <a:pt x="3713262" y="2695029"/>
                  <a:pt x="3710781" y="2693789"/>
                  <a:pt x="3705820" y="2693789"/>
                </a:cubicBezTo>
                <a:lnTo>
                  <a:pt x="3661172" y="2678906"/>
                </a:lnTo>
                <a:cubicBezTo>
                  <a:pt x="3656211" y="2678906"/>
                  <a:pt x="3647529" y="2678906"/>
                  <a:pt x="3635127" y="2678906"/>
                </a:cubicBezTo>
                <a:cubicBezTo>
                  <a:pt x="3622724" y="2678906"/>
                  <a:pt x="3616523" y="2678906"/>
                  <a:pt x="3616523" y="2678906"/>
                </a:cubicBezTo>
                <a:lnTo>
                  <a:pt x="3609082" y="2678906"/>
                </a:lnTo>
                <a:cubicBezTo>
                  <a:pt x="3604121" y="2678906"/>
                  <a:pt x="3596679" y="2676426"/>
                  <a:pt x="3586758" y="2671465"/>
                </a:cubicBezTo>
                <a:cubicBezTo>
                  <a:pt x="3586758" y="2671465"/>
                  <a:pt x="3584277" y="2670225"/>
                  <a:pt x="3579316" y="2667744"/>
                </a:cubicBezTo>
                <a:cubicBezTo>
                  <a:pt x="3574355" y="2665263"/>
                  <a:pt x="3571875" y="2664023"/>
                  <a:pt x="3571875" y="2664023"/>
                </a:cubicBezTo>
                <a:lnTo>
                  <a:pt x="3556992" y="2656582"/>
                </a:lnTo>
                <a:cubicBezTo>
                  <a:pt x="3552031" y="2656582"/>
                  <a:pt x="3549551" y="2655342"/>
                  <a:pt x="3549551" y="2652861"/>
                </a:cubicBezTo>
                <a:cubicBezTo>
                  <a:pt x="3549551" y="2650381"/>
                  <a:pt x="3549551" y="2649141"/>
                  <a:pt x="3549551" y="2649141"/>
                </a:cubicBezTo>
                <a:cubicBezTo>
                  <a:pt x="3549551" y="2649141"/>
                  <a:pt x="3547070" y="2646660"/>
                  <a:pt x="3542109" y="2641699"/>
                </a:cubicBezTo>
                <a:lnTo>
                  <a:pt x="3527226" y="2634258"/>
                </a:lnTo>
                <a:cubicBezTo>
                  <a:pt x="3527226" y="2629297"/>
                  <a:pt x="3530947" y="2626816"/>
                  <a:pt x="3538389" y="2626816"/>
                </a:cubicBezTo>
                <a:cubicBezTo>
                  <a:pt x="3545830" y="2626816"/>
                  <a:pt x="3549551" y="2626816"/>
                  <a:pt x="3549551" y="2626816"/>
                </a:cubicBezTo>
                <a:cubicBezTo>
                  <a:pt x="3549551" y="2631777"/>
                  <a:pt x="3552031" y="2634258"/>
                  <a:pt x="3556992" y="2634258"/>
                </a:cubicBezTo>
                <a:cubicBezTo>
                  <a:pt x="3561953" y="2634258"/>
                  <a:pt x="3566914" y="2634258"/>
                  <a:pt x="3571875" y="2634258"/>
                </a:cubicBezTo>
                <a:lnTo>
                  <a:pt x="3594199" y="2634258"/>
                </a:lnTo>
                <a:lnTo>
                  <a:pt x="3579316" y="2626816"/>
                </a:lnTo>
                <a:cubicBezTo>
                  <a:pt x="3569395" y="2621856"/>
                  <a:pt x="3561953" y="2619375"/>
                  <a:pt x="3556992" y="2619375"/>
                </a:cubicBezTo>
                <a:lnTo>
                  <a:pt x="3556992" y="2611934"/>
                </a:lnTo>
                <a:lnTo>
                  <a:pt x="3527226" y="2611934"/>
                </a:lnTo>
                <a:cubicBezTo>
                  <a:pt x="3522265" y="2611934"/>
                  <a:pt x="3519785" y="2614414"/>
                  <a:pt x="3519785" y="2619375"/>
                </a:cubicBezTo>
                <a:cubicBezTo>
                  <a:pt x="3519785" y="2624336"/>
                  <a:pt x="3518545" y="2625576"/>
                  <a:pt x="3516064" y="2623096"/>
                </a:cubicBezTo>
                <a:cubicBezTo>
                  <a:pt x="3513584" y="2620615"/>
                  <a:pt x="3512344" y="2619375"/>
                  <a:pt x="3512344" y="2619375"/>
                </a:cubicBezTo>
                <a:cubicBezTo>
                  <a:pt x="3512344" y="2619375"/>
                  <a:pt x="3512344" y="2621856"/>
                  <a:pt x="3512344" y="2626816"/>
                </a:cubicBezTo>
                <a:cubicBezTo>
                  <a:pt x="3512344" y="2631777"/>
                  <a:pt x="3509863" y="2631777"/>
                  <a:pt x="3504902" y="2626816"/>
                </a:cubicBezTo>
                <a:lnTo>
                  <a:pt x="3482578" y="2619375"/>
                </a:lnTo>
                <a:cubicBezTo>
                  <a:pt x="3477617" y="2619375"/>
                  <a:pt x="3475137" y="2621856"/>
                  <a:pt x="3475137" y="2626816"/>
                </a:cubicBezTo>
                <a:cubicBezTo>
                  <a:pt x="3475137" y="2631777"/>
                  <a:pt x="3480098" y="2634258"/>
                  <a:pt x="3490019" y="2634258"/>
                </a:cubicBezTo>
                <a:cubicBezTo>
                  <a:pt x="3494980" y="2634258"/>
                  <a:pt x="3499941" y="2636738"/>
                  <a:pt x="3504902" y="2641699"/>
                </a:cubicBezTo>
                <a:cubicBezTo>
                  <a:pt x="3504902" y="2641699"/>
                  <a:pt x="3503662" y="2641699"/>
                  <a:pt x="3501182" y="2641699"/>
                </a:cubicBezTo>
                <a:cubicBezTo>
                  <a:pt x="3498701" y="2641699"/>
                  <a:pt x="3497461" y="2641699"/>
                  <a:pt x="3497461" y="2641699"/>
                </a:cubicBezTo>
                <a:cubicBezTo>
                  <a:pt x="3492500" y="2641699"/>
                  <a:pt x="3485058" y="2640459"/>
                  <a:pt x="3475137" y="2637978"/>
                </a:cubicBezTo>
                <a:cubicBezTo>
                  <a:pt x="3465215" y="2635498"/>
                  <a:pt x="3459013" y="2633018"/>
                  <a:pt x="3456533" y="2630537"/>
                </a:cubicBezTo>
                <a:cubicBezTo>
                  <a:pt x="3454053" y="2628056"/>
                  <a:pt x="3447851" y="2626816"/>
                  <a:pt x="3437930" y="2626816"/>
                </a:cubicBezTo>
                <a:lnTo>
                  <a:pt x="3430488" y="2619375"/>
                </a:lnTo>
                <a:cubicBezTo>
                  <a:pt x="3440410" y="2619375"/>
                  <a:pt x="3442891" y="2614414"/>
                  <a:pt x="3437930" y="2604492"/>
                </a:cubicBezTo>
                <a:cubicBezTo>
                  <a:pt x="3437930" y="2599531"/>
                  <a:pt x="3439170" y="2597051"/>
                  <a:pt x="3441650" y="2597051"/>
                </a:cubicBezTo>
                <a:cubicBezTo>
                  <a:pt x="3444131" y="2597051"/>
                  <a:pt x="3447851" y="2597051"/>
                  <a:pt x="3452812" y="2597051"/>
                </a:cubicBezTo>
                <a:lnTo>
                  <a:pt x="3460254" y="2589609"/>
                </a:lnTo>
                <a:cubicBezTo>
                  <a:pt x="3455293" y="2589609"/>
                  <a:pt x="3452812" y="2588369"/>
                  <a:pt x="3452812" y="2585889"/>
                </a:cubicBezTo>
                <a:cubicBezTo>
                  <a:pt x="3452812" y="2583408"/>
                  <a:pt x="3449092" y="2582168"/>
                  <a:pt x="3441650" y="2582168"/>
                </a:cubicBezTo>
                <a:cubicBezTo>
                  <a:pt x="3434209" y="2582168"/>
                  <a:pt x="3430488" y="2582168"/>
                  <a:pt x="3430488" y="2582168"/>
                </a:cubicBezTo>
                <a:cubicBezTo>
                  <a:pt x="3425527" y="2577207"/>
                  <a:pt x="3421807" y="2574726"/>
                  <a:pt x="3419326" y="2574726"/>
                </a:cubicBezTo>
                <a:cubicBezTo>
                  <a:pt x="3416845" y="2574726"/>
                  <a:pt x="3413125" y="2574726"/>
                  <a:pt x="3408164" y="2574726"/>
                </a:cubicBezTo>
                <a:cubicBezTo>
                  <a:pt x="3398242" y="2569766"/>
                  <a:pt x="3390800" y="2566045"/>
                  <a:pt x="3385840" y="2563564"/>
                </a:cubicBezTo>
                <a:cubicBezTo>
                  <a:pt x="3380879" y="2561084"/>
                  <a:pt x="3378398" y="2562324"/>
                  <a:pt x="3378398" y="2567285"/>
                </a:cubicBezTo>
                <a:cubicBezTo>
                  <a:pt x="3378398" y="2572246"/>
                  <a:pt x="3378398" y="2574726"/>
                  <a:pt x="3378398" y="2574726"/>
                </a:cubicBezTo>
                <a:lnTo>
                  <a:pt x="3385840" y="2582168"/>
                </a:lnTo>
                <a:cubicBezTo>
                  <a:pt x="3390800" y="2582168"/>
                  <a:pt x="3393281" y="2582168"/>
                  <a:pt x="3393281" y="2582168"/>
                </a:cubicBezTo>
                <a:lnTo>
                  <a:pt x="3400723" y="2589609"/>
                </a:lnTo>
                <a:lnTo>
                  <a:pt x="3400723" y="2597051"/>
                </a:lnTo>
                <a:lnTo>
                  <a:pt x="3378398" y="2589609"/>
                </a:lnTo>
                <a:lnTo>
                  <a:pt x="3363516" y="2582168"/>
                </a:lnTo>
                <a:lnTo>
                  <a:pt x="3378398" y="2582168"/>
                </a:lnTo>
                <a:lnTo>
                  <a:pt x="3363516" y="2574726"/>
                </a:lnTo>
                <a:cubicBezTo>
                  <a:pt x="3358555" y="2574726"/>
                  <a:pt x="3354834" y="2574726"/>
                  <a:pt x="3352353" y="2574726"/>
                </a:cubicBezTo>
                <a:cubicBezTo>
                  <a:pt x="3349873" y="2574726"/>
                  <a:pt x="3348633" y="2577207"/>
                  <a:pt x="3348633" y="2582168"/>
                </a:cubicBezTo>
                <a:lnTo>
                  <a:pt x="3341191" y="2589609"/>
                </a:lnTo>
                <a:lnTo>
                  <a:pt x="3378398" y="2597051"/>
                </a:lnTo>
                <a:cubicBezTo>
                  <a:pt x="3388320" y="2606973"/>
                  <a:pt x="3393281" y="2611934"/>
                  <a:pt x="3393281" y="2611934"/>
                </a:cubicBezTo>
                <a:lnTo>
                  <a:pt x="3356074" y="2604492"/>
                </a:lnTo>
                <a:cubicBezTo>
                  <a:pt x="3351113" y="2604492"/>
                  <a:pt x="3343672" y="2603252"/>
                  <a:pt x="3333750" y="2600771"/>
                </a:cubicBezTo>
                <a:cubicBezTo>
                  <a:pt x="3323828" y="2598291"/>
                  <a:pt x="3316386" y="2594570"/>
                  <a:pt x="3311426" y="2589609"/>
                </a:cubicBezTo>
                <a:lnTo>
                  <a:pt x="3303984" y="2582168"/>
                </a:lnTo>
                <a:cubicBezTo>
                  <a:pt x="3313906" y="2582168"/>
                  <a:pt x="3318867" y="2582168"/>
                  <a:pt x="3318867" y="2582168"/>
                </a:cubicBezTo>
                <a:cubicBezTo>
                  <a:pt x="3318867" y="2577207"/>
                  <a:pt x="3317627" y="2573486"/>
                  <a:pt x="3315146" y="2571006"/>
                </a:cubicBezTo>
                <a:cubicBezTo>
                  <a:pt x="3312666" y="2568525"/>
                  <a:pt x="3313906" y="2567285"/>
                  <a:pt x="3318867" y="2567285"/>
                </a:cubicBezTo>
                <a:lnTo>
                  <a:pt x="3303984" y="2567285"/>
                </a:lnTo>
                <a:cubicBezTo>
                  <a:pt x="3299024" y="2567285"/>
                  <a:pt x="3295303" y="2566045"/>
                  <a:pt x="3292822" y="2563564"/>
                </a:cubicBezTo>
                <a:cubicBezTo>
                  <a:pt x="3290342" y="2561084"/>
                  <a:pt x="3289101" y="2559844"/>
                  <a:pt x="3289101" y="2559844"/>
                </a:cubicBezTo>
                <a:lnTo>
                  <a:pt x="3296543" y="2559844"/>
                </a:lnTo>
                <a:cubicBezTo>
                  <a:pt x="3296543" y="2554883"/>
                  <a:pt x="3294062" y="2552402"/>
                  <a:pt x="3289101" y="2552402"/>
                </a:cubicBezTo>
                <a:cubicBezTo>
                  <a:pt x="3284141" y="2552402"/>
                  <a:pt x="3279179" y="2554883"/>
                  <a:pt x="3274219" y="2559844"/>
                </a:cubicBezTo>
                <a:cubicBezTo>
                  <a:pt x="3274219" y="2559844"/>
                  <a:pt x="3271738" y="2559844"/>
                  <a:pt x="3266777" y="2559844"/>
                </a:cubicBezTo>
                <a:cubicBezTo>
                  <a:pt x="3261817" y="2554883"/>
                  <a:pt x="3259336" y="2554883"/>
                  <a:pt x="3259336" y="2559844"/>
                </a:cubicBezTo>
                <a:lnTo>
                  <a:pt x="3266777" y="2567285"/>
                </a:lnTo>
                <a:lnTo>
                  <a:pt x="3274219" y="2574726"/>
                </a:lnTo>
                <a:lnTo>
                  <a:pt x="3251894" y="2567285"/>
                </a:lnTo>
                <a:lnTo>
                  <a:pt x="3244453" y="2567285"/>
                </a:lnTo>
                <a:cubicBezTo>
                  <a:pt x="3244453" y="2572246"/>
                  <a:pt x="3243213" y="2574726"/>
                  <a:pt x="3240732" y="2574726"/>
                </a:cubicBezTo>
                <a:cubicBezTo>
                  <a:pt x="3238252" y="2574726"/>
                  <a:pt x="3237012" y="2575967"/>
                  <a:pt x="3237012" y="2578447"/>
                </a:cubicBezTo>
                <a:cubicBezTo>
                  <a:pt x="3237012" y="2580928"/>
                  <a:pt x="3229570" y="2582168"/>
                  <a:pt x="3214687" y="2582168"/>
                </a:cubicBezTo>
                <a:cubicBezTo>
                  <a:pt x="3209727" y="2582168"/>
                  <a:pt x="3203525" y="2582168"/>
                  <a:pt x="3196084" y="2582168"/>
                </a:cubicBezTo>
                <a:cubicBezTo>
                  <a:pt x="3188642" y="2582168"/>
                  <a:pt x="3184922" y="2582168"/>
                  <a:pt x="3184922" y="2582168"/>
                </a:cubicBezTo>
                <a:cubicBezTo>
                  <a:pt x="3165078" y="2572246"/>
                  <a:pt x="3150195" y="2567285"/>
                  <a:pt x="3140273" y="2567285"/>
                </a:cubicBezTo>
                <a:cubicBezTo>
                  <a:pt x="3140273" y="2567285"/>
                  <a:pt x="3135313" y="2564804"/>
                  <a:pt x="3125391" y="2559844"/>
                </a:cubicBezTo>
                <a:cubicBezTo>
                  <a:pt x="3125391" y="2559844"/>
                  <a:pt x="3122910" y="2558604"/>
                  <a:pt x="3117949" y="2556123"/>
                </a:cubicBezTo>
                <a:cubicBezTo>
                  <a:pt x="3112988" y="2553642"/>
                  <a:pt x="3110508" y="2552402"/>
                  <a:pt x="3110508" y="2552402"/>
                </a:cubicBezTo>
                <a:lnTo>
                  <a:pt x="3095625" y="2552402"/>
                </a:lnTo>
                <a:lnTo>
                  <a:pt x="3080742" y="2544961"/>
                </a:lnTo>
                <a:cubicBezTo>
                  <a:pt x="3065859" y="2544961"/>
                  <a:pt x="3050976" y="2540000"/>
                  <a:pt x="3036094" y="2530078"/>
                </a:cubicBezTo>
                <a:lnTo>
                  <a:pt x="3043535" y="2530078"/>
                </a:lnTo>
                <a:lnTo>
                  <a:pt x="3058418" y="2530078"/>
                </a:lnTo>
                <a:lnTo>
                  <a:pt x="3043535" y="2522637"/>
                </a:lnTo>
                <a:cubicBezTo>
                  <a:pt x="3038574" y="2517676"/>
                  <a:pt x="3033613" y="2515195"/>
                  <a:pt x="3028652" y="2515195"/>
                </a:cubicBezTo>
                <a:lnTo>
                  <a:pt x="2998887" y="2500312"/>
                </a:lnTo>
                <a:cubicBezTo>
                  <a:pt x="2998887" y="2500312"/>
                  <a:pt x="3005088" y="2501552"/>
                  <a:pt x="3017490" y="2504033"/>
                </a:cubicBezTo>
                <a:cubicBezTo>
                  <a:pt x="3029892" y="2506514"/>
                  <a:pt x="3038574" y="2505273"/>
                  <a:pt x="3043535" y="2500312"/>
                </a:cubicBezTo>
                <a:cubicBezTo>
                  <a:pt x="3068340" y="2490390"/>
                  <a:pt x="3079502" y="2480469"/>
                  <a:pt x="3077021" y="2470547"/>
                </a:cubicBezTo>
                <a:cubicBezTo>
                  <a:pt x="3074541" y="2460625"/>
                  <a:pt x="3053457" y="2453183"/>
                  <a:pt x="3013769" y="2448223"/>
                </a:cubicBezTo>
                <a:cubicBezTo>
                  <a:pt x="3003847" y="2443262"/>
                  <a:pt x="2996406" y="2440781"/>
                  <a:pt x="2991445" y="2440781"/>
                </a:cubicBezTo>
                <a:cubicBezTo>
                  <a:pt x="2986484" y="2440781"/>
                  <a:pt x="2980283" y="2439541"/>
                  <a:pt x="2972842" y="2437060"/>
                </a:cubicBezTo>
                <a:cubicBezTo>
                  <a:pt x="2965400" y="2434580"/>
                  <a:pt x="2959199" y="2433340"/>
                  <a:pt x="2954238" y="2433340"/>
                </a:cubicBezTo>
                <a:lnTo>
                  <a:pt x="2939355" y="2425898"/>
                </a:lnTo>
                <a:lnTo>
                  <a:pt x="2909590" y="2418457"/>
                </a:lnTo>
                <a:cubicBezTo>
                  <a:pt x="2909590" y="2418457"/>
                  <a:pt x="2908350" y="2417217"/>
                  <a:pt x="2905869" y="2414736"/>
                </a:cubicBezTo>
                <a:cubicBezTo>
                  <a:pt x="2903388" y="2412256"/>
                  <a:pt x="2902148" y="2411016"/>
                  <a:pt x="2902148" y="2411016"/>
                </a:cubicBezTo>
                <a:cubicBezTo>
                  <a:pt x="2897188" y="2411016"/>
                  <a:pt x="2893467" y="2409775"/>
                  <a:pt x="2890986" y="2407295"/>
                </a:cubicBezTo>
                <a:cubicBezTo>
                  <a:pt x="2888506" y="2404814"/>
                  <a:pt x="2884785" y="2403574"/>
                  <a:pt x="2879824" y="2403574"/>
                </a:cubicBezTo>
                <a:cubicBezTo>
                  <a:pt x="2874863" y="2403574"/>
                  <a:pt x="2866181" y="2401093"/>
                  <a:pt x="2853779" y="2396133"/>
                </a:cubicBezTo>
                <a:cubicBezTo>
                  <a:pt x="2841377" y="2391172"/>
                  <a:pt x="2827734" y="2383731"/>
                  <a:pt x="2812851" y="2373809"/>
                </a:cubicBezTo>
                <a:cubicBezTo>
                  <a:pt x="2807891" y="2373809"/>
                  <a:pt x="2804170" y="2373809"/>
                  <a:pt x="2801689" y="2373809"/>
                </a:cubicBezTo>
                <a:cubicBezTo>
                  <a:pt x="2799209" y="2373809"/>
                  <a:pt x="2796729" y="2373809"/>
                  <a:pt x="2794248" y="2373809"/>
                </a:cubicBezTo>
                <a:cubicBezTo>
                  <a:pt x="2791767" y="2373809"/>
                  <a:pt x="2789287" y="2373809"/>
                  <a:pt x="2786807" y="2373809"/>
                </a:cubicBezTo>
                <a:cubicBezTo>
                  <a:pt x="2784326" y="2373809"/>
                  <a:pt x="2783086" y="2371328"/>
                  <a:pt x="2783086" y="2366367"/>
                </a:cubicBezTo>
                <a:cubicBezTo>
                  <a:pt x="2778125" y="2366367"/>
                  <a:pt x="2770684" y="2363886"/>
                  <a:pt x="2760762" y="2358926"/>
                </a:cubicBezTo>
                <a:cubicBezTo>
                  <a:pt x="2755801" y="2358926"/>
                  <a:pt x="2750840" y="2358926"/>
                  <a:pt x="2745879" y="2358926"/>
                </a:cubicBezTo>
                <a:cubicBezTo>
                  <a:pt x="2740918" y="2358926"/>
                  <a:pt x="2735957" y="2356445"/>
                  <a:pt x="2730996" y="2351484"/>
                </a:cubicBezTo>
                <a:lnTo>
                  <a:pt x="2708672" y="2351484"/>
                </a:lnTo>
                <a:cubicBezTo>
                  <a:pt x="2708672" y="2351484"/>
                  <a:pt x="2708672" y="2353965"/>
                  <a:pt x="2708672" y="2358926"/>
                </a:cubicBezTo>
                <a:lnTo>
                  <a:pt x="2738437" y="2373809"/>
                </a:lnTo>
                <a:cubicBezTo>
                  <a:pt x="2748359" y="2373809"/>
                  <a:pt x="2753320" y="2373809"/>
                  <a:pt x="2753320" y="2373809"/>
                </a:cubicBezTo>
                <a:cubicBezTo>
                  <a:pt x="2753320" y="2373809"/>
                  <a:pt x="2754561" y="2375049"/>
                  <a:pt x="2757041" y="2377529"/>
                </a:cubicBezTo>
                <a:cubicBezTo>
                  <a:pt x="2759522" y="2380010"/>
                  <a:pt x="2760762" y="2381250"/>
                  <a:pt x="2760762" y="2381250"/>
                </a:cubicBezTo>
                <a:lnTo>
                  <a:pt x="2768203" y="2396133"/>
                </a:lnTo>
                <a:lnTo>
                  <a:pt x="2753320" y="2396133"/>
                </a:lnTo>
                <a:cubicBezTo>
                  <a:pt x="2748359" y="2396133"/>
                  <a:pt x="2747119" y="2393652"/>
                  <a:pt x="2749600" y="2388691"/>
                </a:cubicBezTo>
                <a:cubicBezTo>
                  <a:pt x="2752080" y="2383731"/>
                  <a:pt x="2745879" y="2381250"/>
                  <a:pt x="2730996" y="2381250"/>
                </a:cubicBezTo>
                <a:lnTo>
                  <a:pt x="2701230" y="2373809"/>
                </a:lnTo>
                <a:lnTo>
                  <a:pt x="2686348" y="2366367"/>
                </a:lnTo>
                <a:lnTo>
                  <a:pt x="2619375" y="2344043"/>
                </a:lnTo>
                <a:cubicBezTo>
                  <a:pt x="2614414" y="2339082"/>
                  <a:pt x="2610693" y="2337842"/>
                  <a:pt x="2608213" y="2340322"/>
                </a:cubicBezTo>
                <a:cubicBezTo>
                  <a:pt x="2605732" y="2342803"/>
                  <a:pt x="2603252" y="2344043"/>
                  <a:pt x="2600771" y="2344043"/>
                </a:cubicBezTo>
                <a:cubicBezTo>
                  <a:pt x="2598291" y="2344043"/>
                  <a:pt x="2597051" y="2341562"/>
                  <a:pt x="2597051" y="2336601"/>
                </a:cubicBezTo>
                <a:lnTo>
                  <a:pt x="2589609" y="2329160"/>
                </a:lnTo>
                <a:cubicBezTo>
                  <a:pt x="2589609" y="2329160"/>
                  <a:pt x="2589609" y="2331641"/>
                  <a:pt x="2589609" y="2336601"/>
                </a:cubicBezTo>
                <a:cubicBezTo>
                  <a:pt x="2589609" y="2341562"/>
                  <a:pt x="2579687" y="2339082"/>
                  <a:pt x="2559844" y="2329160"/>
                </a:cubicBezTo>
                <a:lnTo>
                  <a:pt x="2537520" y="2321719"/>
                </a:lnTo>
                <a:cubicBezTo>
                  <a:pt x="2537520" y="2321719"/>
                  <a:pt x="2535039" y="2321719"/>
                  <a:pt x="2530078" y="2321719"/>
                </a:cubicBezTo>
                <a:cubicBezTo>
                  <a:pt x="2525117" y="2321719"/>
                  <a:pt x="2522637" y="2321719"/>
                  <a:pt x="2522637" y="2321719"/>
                </a:cubicBezTo>
                <a:lnTo>
                  <a:pt x="2515195" y="2314277"/>
                </a:lnTo>
                <a:cubicBezTo>
                  <a:pt x="2520156" y="2314277"/>
                  <a:pt x="2522637" y="2313037"/>
                  <a:pt x="2522637" y="2310557"/>
                </a:cubicBezTo>
                <a:cubicBezTo>
                  <a:pt x="2522637" y="2308076"/>
                  <a:pt x="2520156" y="2306836"/>
                  <a:pt x="2515195" y="2306836"/>
                </a:cubicBezTo>
                <a:cubicBezTo>
                  <a:pt x="2495352" y="2311797"/>
                  <a:pt x="2485430" y="2309317"/>
                  <a:pt x="2485430" y="2299394"/>
                </a:cubicBezTo>
                <a:cubicBezTo>
                  <a:pt x="2480469" y="2294434"/>
                  <a:pt x="2475508" y="2291953"/>
                  <a:pt x="2470547" y="2291953"/>
                </a:cubicBezTo>
                <a:lnTo>
                  <a:pt x="2455664" y="2284512"/>
                </a:lnTo>
                <a:lnTo>
                  <a:pt x="2463105" y="2284512"/>
                </a:lnTo>
                <a:lnTo>
                  <a:pt x="2485430" y="2284512"/>
                </a:lnTo>
                <a:lnTo>
                  <a:pt x="2477988" y="2277070"/>
                </a:lnTo>
                <a:cubicBezTo>
                  <a:pt x="2482949" y="2277070"/>
                  <a:pt x="2479228" y="2274590"/>
                  <a:pt x="2466826" y="2269629"/>
                </a:cubicBezTo>
                <a:cubicBezTo>
                  <a:pt x="2454424" y="2264668"/>
                  <a:pt x="2442021" y="2260947"/>
                  <a:pt x="2429619" y="2258467"/>
                </a:cubicBezTo>
                <a:cubicBezTo>
                  <a:pt x="2417217" y="2255986"/>
                  <a:pt x="2411016" y="2254746"/>
                  <a:pt x="2411016" y="2254746"/>
                </a:cubicBezTo>
                <a:lnTo>
                  <a:pt x="2418457" y="2262187"/>
                </a:lnTo>
                <a:cubicBezTo>
                  <a:pt x="2423418" y="2262187"/>
                  <a:pt x="2425898" y="2263427"/>
                  <a:pt x="2425898" y="2265908"/>
                </a:cubicBezTo>
                <a:cubicBezTo>
                  <a:pt x="2425898" y="2268389"/>
                  <a:pt x="2425898" y="2269629"/>
                  <a:pt x="2425898" y="2269629"/>
                </a:cubicBezTo>
                <a:lnTo>
                  <a:pt x="2433340" y="2277070"/>
                </a:lnTo>
                <a:cubicBezTo>
                  <a:pt x="2428379" y="2277070"/>
                  <a:pt x="2425898" y="2277070"/>
                  <a:pt x="2425898" y="2277070"/>
                </a:cubicBezTo>
                <a:lnTo>
                  <a:pt x="2373808" y="2277070"/>
                </a:lnTo>
                <a:cubicBezTo>
                  <a:pt x="2373808" y="2277070"/>
                  <a:pt x="2366367" y="2274590"/>
                  <a:pt x="2351484" y="2269629"/>
                </a:cubicBezTo>
                <a:cubicBezTo>
                  <a:pt x="2341562" y="2269629"/>
                  <a:pt x="2332881" y="2268389"/>
                  <a:pt x="2325439" y="2265908"/>
                </a:cubicBezTo>
                <a:cubicBezTo>
                  <a:pt x="2317998" y="2263427"/>
                  <a:pt x="2313037" y="2262187"/>
                  <a:pt x="2310557" y="2262187"/>
                </a:cubicBezTo>
                <a:cubicBezTo>
                  <a:pt x="2308076" y="2262187"/>
                  <a:pt x="2301875" y="2260947"/>
                  <a:pt x="2291953" y="2258467"/>
                </a:cubicBezTo>
                <a:cubicBezTo>
                  <a:pt x="2282031" y="2255986"/>
                  <a:pt x="2272109" y="2254746"/>
                  <a:pt x="2262187" y="2254746"/>
                </a:cubicBezTo>
                <a:cubicBezTo>
                  <a:pt x="2242344" y="2249785"/>
                  <a:pt x="2229941" y="2244824"/>
                  <a:pt x="2224980" y="2239863"/>
                </a:cubicBezTo>
                <a:cubicBezTo>
                  <a:pt x="2220020" y="2234902"/>
                  <a:pt x="2213818" y="2232422"/>
                  <a:pt x="2206377" y="2232422"/>
                </a:cubicBezTo>
                <a:cubicBezTo>
                  <a:pt x="2198935" y="2232422"/>
                  <a:pt x="2190254" y="2232422"/>
                  <a:pt x="2180332" y="2232422"/>
                </a:cubicBezTo>
                <a:cubicBezTo>
                  <a:pt x="2160489" y="2222500"/>
                  <a:pt x="2150566" y="2222500"/>
                  <a:pt x="2150566" y="2232422"/>
                </a:cubicBezTo>
                <a:cubicBezTo>
                  <a:pt x="2145606" y="2232422"/>
                  <a:pt x="2139404" y="2229941"/>
                  <a:pt x="2131963" y="2224980"/>
                </a:cubicBezTo>
                <a:cubicBezTo>
                  <a:pt x="2124522" y="2220020"/>
                  <a:pt x="2120801" y="2218779"/>
                  <a:pt x="2120801" y="2221260"/>
                </a:cubicBezTo>
                <a:cubicBezTo>
                  <a:pt x="2120801" y="2223740"/>
                  <a:pt x="2117080" y="2222500"/>
                  <a:pt x="2109639" y="2217539"/>
                </a:cubicBezTo>
                <a:cubicBezTo>
                  <a:pt x="2102197" y="2212578"/>
                  <a:pt x="2095996" y="2212578"/>
                  <a:pt x="2091035" y="2217539"/>
                </a:cubicBezTo>
                <a:cubicBezTo>
                  <a:pt x="2071192" y="2217539"/>
                  <a:pt x="2058789" y="2210098"/>
                  <a:pt x="2053828" y="2195215"/>
                </a:cubicBezTo>
                <a:cubicBezTo>
                  <a:pt x="2053828" y="2190254"/>
                  <a:pt x="2053828" y="2187773"/>
                  <a:pt x="2053828" y="2187773"/>
                </a:cubicBezTo>
                <a:cubicBezTo>
                  <a:pt x="2053828" y="2182813"/>
                  <a:pt x="2052588" y="2180332"/>
                  <a:pt x="2050107" y="2180332"/>
                </a:cubicBezTo>
                <a:cubicBezTo>
                  <a:pt x="2047627" y="2180332"/>
                  <a:pt x="2043906" y="2180332"/>
                  <a:pt x="2038945" y="2180332"/>
                </a:cubicBezTo>
                <a:cubicBezTo>
                  <a:pt x="2033985" y="2180332"/>
                  <a:pt x="2030264" y="2177851"/>
                  <a:pt x="2027783" y="2172891"/>
                </a:cubicBezTo>
                <a:cubicBezTo>
                  <a:pt x="2025303" y="2167930"/>
                  <a:pt x="2014141" y="2165449"/>
                  <a:pt x="1994297" y="2165449"/>
                </a:cubicBezTo>
                <a:lnTo>
                  <a:pt x="1964532" y="2158008"/>
                </a:lnTo>
                <a:lnTo>
                  <a:pt x="1971973" y="2150566"/>
                </a:lnTo>
                <a:cubicBezTo>
                  <a:pt x="1981895" y="2155527"/>
                  <a:pt x="1989336" y="2156768"/>
                  <a:pt x="1994297" y="2154287"/>
                </a:cubicBezTo>
                <a:cubicBezTo>
                  <a:pt x="1999258" y="2151806"/>
                  <a:pt x="2004219" y="2150566"/>
                  <a:pt x="2009180" y="2150566"/>
                </a:cubicBezTo>
                <a:lnTo>
                  <a:pt x="2024062" y="2150566"/>
                </a:lnTo>
                <a:lnTo>
                  <a:pt x="2031504" y="2150566"/>
                </a:lnTo>
                <a:lnTo>
                  <a:pt x="2038945" y="2158008"/>
                </a:lnTo>
                <a:cubicBezTo>
                  <a:pt x="2043906" y="2158008"/>
                  <a:pt x="2048867" y="2158008"/>
                  <a:pt x="2053828" y="2158008"/>
                </a:cubicBezTo>
                <a:cubicBezTo>
                  <a:pt x="2068711" y="2158008"/>
                  <a:pt x="2076152" y="2160488"/>
                  <a:pt x="2076152" y="2165449"/>
                </a:cubicBezTo>
                <a:cubicBezTo>
                  <a:pt x="2076152" y="2170410"/>
                  <a:pt x="2081113" y="2172891"/>
                  <a:pt x="2091035" y="2172891"/>
                </a:cubicBezTo>
                <a:lnTo>
                  <a:pt x="2091035" y="2165449"/>
                </a:lnTo>
                <a:lnTo>
                  <a:pt x="2091035" y="2158008"/>
                </a:lnTo>
                <a:cubicBezTo>
                  <a:pt x="2091035" y="2158008"/>
                  <a:pt x="2088555" y="2156768"/>
                  <a:pt x="2083594" y="2154287"/>
                </a:cubicBezTo>
                <a:cubicBezTo>
                  <a:pt x="2078633" y="2151806"/>
                  <a:pt x="2072432" y="2151806"/>
                  <a:pt x="2064990" y="2154287"/>
                </a:cubicBezTo>
                <a:cubicBezTo>
                  <a:pt x="2057549" y="2156768"/>
                  <a:pt x="2053828" y="2155527"/>
                  <a:pt x="2053828" y="2150566"/>
                </a:cubicBezTo>
                <a:cubicBezTo>
                  <a:pt x="2053828" y="2150566"/>
                  <a:pt x="2053828" y="2149326"/>
                  <a:pt x="2053828" y="2146846"/>
                </a:cubicBezTo>
                <a:cubicBezTo>
                  <a:pt x="2053828" y="2144365"/>
                  <a:pt x="2051348" y="2143125"/>
                  <a:pt x="2046387" y="2143125"/>
                </a:cubicBezTo>
                <a:cubicBezTo>
                  <a:pt x="2041426" y="2143125"/>
                  <a:pt x="2036465" y="2141885"/>
                  <a:pt x="2031504" y="2139404"/>
                </a:cubicBezTo>
                <a:cubicBezTo>
                  <a:pt x="2026543" y="2136924"/>
                  <a:pt x="2021582" y="2135684"/>
                  <a:pt x="2016621" y="2135684"/>
                </a:cubicBezTo>
                <a:cubicBezTo>
                  <a:pt x="2001738" y="2130723"/>
                  <a:pt x="1991816" y="2125761"/>
                  <a:pt x="1986855" y="2120801"/>
                </a:cubicBezTo>
                <a:cubicBezTo>
                  <a:pt x="1981895" y="2120801"/>
                  <a:pt x="1976934" y="2120801"/>
                  <a:pt x="1971973" y="2120801"/>
                </a:cubicBezTo>
                <a:cubicBezTo>
                  <a:pt x="1967012" y="2120801"/>
                  <a:pt x="1962051" y="2120801"/>
                  <a:pt x="1957090" y="2120801"/>
                </a:cubicBezTo>
                <a:lnTo>
                  <a:pt x="1949649" y="2120801"/>
                </a:lnTo>
                <a:cubicBezTo>
                  <a:pt x="1954609" y="2120801"/>
                  <a:pt x="1958330" y="2123281"/>
                  <a:pt x="1960811" y="2128242"/>
                </a:cubicBezTo>
                <a:cubicBezTo>
                  <a:pt x="1963291" y="2133203"/>
                  <a:pt x="1964532" y="2135684"/>
                  <a:pt x="1964532" y="2135684"/>
                </a:cubicBezTo>
                <a:lnTo>
                  <a:pt x="1964532" y="2150566"/>
                </a:lnTo>
                <a:cubicBezTo>
                  <a:pt x="1959571" y="2150566"/>
                  <a:pt x="1957090" y="2150566"/>
                  <a:pt x="1957090" y="2150566"/>
                </a:cubicBezTo>
                <a:cubicBezTo>
                  <a:pt x="1957090" y="2150566"/>
                  <a:pt x="1957090" y="2148086"/>
                  <a:pt x="1957090" y="2143125"/>
                </a:cubicBezTo>
                <a:cubicBezTo>
                  <a:pt x="1957090" y="2138164"/>
                  <a:pt x="1954609" y="2135684"/>
                  <a:pt x="1949649" y="2135684"/>
                </a:cubicBezTo>
                <a:cubicBezTo>
                  <a:pt x="1944687" y="2135684"/>
                  <a:pt x="1942207" y="2138164"/>
                  <a:pt x="1942207" y="2143125"/>
                </a:cubicBezTo>
                <a:lnTo>
                  <a:pt x="1927324" y="2150566"/>
                </a:lnTo>
                <a:lnTo>
                  <a:pt x="1919883" y="2150566"/>
                </a:lnTo>
                <a:cubicBezTo>
                  <a:pt x="1919883" y="2150566"/>
                  <a:pt x="1917402" y="2149326"/>
                  <a:pt x="1912441" y="2146846"/>
                </a:cubicBezTo>
                <a:cubicBezTo>
                  <a:pt x="1907481" y="2144365"/>
                  <a:pt x="1902520" y="2143125"/>
                  <a:pt x="1897559" y="2143125"/>
                </a:cubicBezTo>
                <a:cubicBezTo>
                  <a:pt x="1892598" y="2138164"/>
                  <a:pt x="1885156" y="2135684"/>
                  <a:pt x="1875234" y="2135684"/>
                </a:cubicBezTo>
                <a:cubicBezTo>
                  <a:pt x="1865313" y="2135684"/>
                  <a:pt x="1857871" y="2133203"/>
                  <a:pt x="1852910" y="2128242"/>
                </a:cubicBezTo>
                <a:cubicBezTo>
                  <a:pt x="1852910" y="2128242"/>
                  <a:pt x="1850430" y="2128242"/>
                  <a:pt x="1845469" y="2128242"/>
                </a:cubicBezTo>
                <a:cubicBezTo>
                  <a:pt x="1840508" y="2128242"/>
                  <a:pt x="1835547" y="2125761"/>
                  <a:pt x="1830586" y="2120801"/>
                </a:cubicBezTo>
                <a:cubicBezTo>
                  <a:pt x="1820664" y="2120801"/>
                  <a:pt x="1814463" y="2119561"/>
                  <a:pt x="1811982" y="2117080"/>
                </a:cubicBezTo>
                <a:cubicBezTo>
                  <a:pt x="1809502" y="2114599"/>
                  <a:pt x="1800820" y="2113359"/>
                  <a:pt x="1785938" y="2113359"/>
                </a:cubicBezTo>
                <a:cubicBezTo>
                  <a:pt x="1785938" y="2113359"/>
                  <a:pt x="1783457" y="2113359"/>
                  <a:pt x="1778496" y="2113359"/>
                </a:cubicBezTo>
                <a:cubicBezTo>
                  <a:pt x="1773535" y="2113359"/>
                  <a:pt x="1771055" y="2110879"/>
                  <a:pt x="1771055" y="2105918"/>
                </a:cubicBezTo>
                <a:lnTo>
                  <a:pt x="1756172" y="2113359"/>
                </a:lnTo>
                <a:cubicBezTo>
                  <a:pt x="1756172" y="2108399"/>
                  <a:pt x="1753692" y="2108399"/>
                  <a:pt x="1748731" y="2113359"/>
                </a:cubicBezTo>
                <a:lnTo>
                  <a:pt x="1748731" y="2120801"/>
                </a:lnTo>
                <a:lnTo>
                  <a:pt x="1741289" y="2128242"/>
                </a:lnTo>
                <a:lnTo>
                  <a:pt x="1733848" y="2113359"/>
                </a:lnTo>
                <a:cubicBezTo>
                  <a:pt x="1743770" y="2113359"/>
                  <a:pt x="1746250" y="2108399"/>
                  <a:pt x="1741289" y="2098476"/>
                </a:cubicBezTo>
                <a:cubicBezTo>
                  <a:pt x="1736328" y="2093516"/>
                  <a:pt x="1731367" y="2092275"/>
                  <a:pt x="1726407" y="2094756"/>
                </a:cubicBezTo>
                <a:cubicBezTo>
                  <a:pt x="1721445" y="2097236"/>
                  <a:pt x="1716485" y="2094756"/>
                  <a:pt x="1711524" y="2087314"/>
                </a:cubicBezTo>
                <a:cubicBezTo>
                  <a:pt x="1706563" y="2079873"/>
                  <a:pt x="1704082" y="2073672"/>
                  <a:pt x="1704082" y="2068711"/>
                </a:cubicBezTo>
                <a:cubicBezTo>
                  <a:pt x="1709043" y="2068711"/>
                  <a:pt x="1711524" y="2066230"/>
                  <a:pt x="1711524" y="2061269"/>
                </a:cubicBezTo>
                <a:lnTo>
                  <a:pt x="1696641" y="2061269"/>
                </a:lnTo>
                <a:cubicBezTo>
                  <a:pt x="1696641" y="2066230"/>
                  <a:pt x="1695401" y="2068711"/>
                  <a:pt x="1692920" y="2068711"/>
                </a:cubicBezTo>
                <a:cubicBezTo>
                  <a:pt x="1690440" y="2068711"/>
                  <a:pt x="1684239" y="2068711"/>
                  <a:pt x="1674317" y="2068711"/>
                </a:cubicBezTo>
                <a:cubicBezTo>
                  <a:pt x="1669356" y="2068711"/>
                  <a:pt x="1664395" y="2068711"/>
                  <a:pt x="1659434" y="2068711"/>
                </a:cubicBezTo>
                <a:cubicBezTo>
                  <a:pt x="1664395" y="2068711"/>
                  <a:pt x="1666875" y="2071192"/>
                  <a:pt x="1666875" y="2076152"/>
                </a:cubicBezTo>
                <a:lnTo>
                  <a:pt x="1674317" y="2083594"/>
                </a:lnTo>
                <a:cubicBezTo>
                  <a:pt x="1684239" y="2083594"/>
                  <a:pt x="1686719" y="2088554"/>
                  <a:pt x="1681758" y="2098476"/>
                </a:cubicBezTo>
                <a:cubicBezTo>
                  <a:pt x="1676797" y="2103437"/>
                  <a:pt x="1664395" y="2103437"/>
                  <a:pt x="1644551" y="2098476"/>
                </a:cubicBezTo>
                <a:cubicBezTo>
                  <a:pt x="1639590" y="2098476"/>
                  <a:pt x="1629668" y="2095996"/>
                  <a:pt x="1614785" y="2091035"/>
                </a:cubicBezTo>
                <a:lnTo>
                  <a:pt x="1607344" y="2091035"/>
                </a:lnTo>
                <a:cubicBezTo>
                  <a:pt x="1617266" y="2091035"/>
                  <a:pt x="1622227" y="2088554"/>
                  <a:pt x="1622227" y="2083594"/>
                </a:cubicBezTo>
                <a:cubicBezTo>
                  <a:pt x="1622227" y="2078633"/>
                  <a:pt x="1619746" y="2076152"/>
                  <a:pt x="1614785" y="2076152"/>
                </a:cubicBezTo>
                <a:lnTo>
                  <a:pt x="1585020" y="2076152"/>
                </a:lnTo>
                <a:lnTo>
                  <a:pt x="1570137" y="2076152"/>
                </a:lnTo>
                <a:lnTo>
                  <a:pt x="1555254" y="2076152"/>
                </a:lnTo>
                <a:cubicBezTo>
                  <a:pt x="1555254" y="2081113"/>
                  <a:pt x="1557735" y="2083594"/>
                  <a:pt x="1562695" y="2083594"/>
                </a:cubicBezTo>
                <a:cubicBezTo>
                  <a:pt x="1567656" y="2083594"/>
                  <a:pt x="1570137" y="2086074"/>
                  <a:pt x="1570137" y="2091035"/>
                </a:cubicBezTo>
                <a:cubicBezTo>
                  <a:pt x="1575098" y="2091035"/>
                  <a:pt x="1582539" y="2092275"/>
                  <a:pt x="1592461" y="2094756"/>
                </a:cubicBezTo>
                <a:cubicBezTo>
                  <a:pt x="1602383" y="2097236"/>
                  <a:pt x="1607344" y="2098476"/>
                  <a:pt x="1607344" y="2098476"/>
                </a:cubicBezTo>
                <a:lnTo>
                  <a:pt x="1614785" y="2098476"/>
                </a:lnTo>
                <a:cubicBezTo>
                  <a:pt x="1614785" y="2098476"/>
                  <a:pt x="1614785" y="2099717"/>
                  <a:pt x="1614785" y="2102197"/>
                </a:cubicBezTo>
                <a:cubicBezTo>
                  <a:pt x="1614785" y="2104678"/>
                  <a:pt x="1617266" y="2105918"/>
                  <a:pt x="1622227" y="2105918"/>
                </a:cubicBezTo>
                <a:lnTo>
                  <a:pt x="1629668" y="2105918"/>
                </a:lnTo>
                <a:cubicBezTo>
                  <a:pt x="1634629" y="2110879"/>
                  <a:pt x="1639590" y="2113359"/>
                  <a:pt x="1644551" y="2113359"/>
                </a:cubicBezTo>
                <a:lnTo>
                  <a:pt x="1666875" y="2113359"/>
                </a:lnTo>
                <a:cubicBezTo>
                  <a:pt x="1671836" y="2118320"/>
                  <a:pt x="1679277" y="2120801"/>
                  <a:pt x="1689199" y="2120801"/>
                </a:cubicBezTo>
                <a:lnTo>
                  <a:pt x="1696641" y="2128242"/>
                </a:lnTo>
                <a:lnTo>
                  <a:pt x="1726407" y="2135684"/>
                </a:lnTo>
                <a:cubicBezTo>
                  <a:pt x="1736328" y="2135684"/>
                  <a:pt x="1746250" y="2140644"/>
                  <a:pt x="1756172" y="2150566"/>
                </a:cubicBezTo>
                <a:cubicBezTo>
                  <a:pt x="1766094" y="2155527"/>
                  <a:pt x="1771055" y="2155527"/>
                  <a:pt x="1771055" y="2150566"/>
                </a:cubicBezTo>
                <a:cubicBezTo>
                  <a:pt x="1776016" y="2150566"/>
                  <a:pt x="1793379" y="2155527"/>
                  <a:pt x="1823145" y="2165449"/>
                </a:cubicBezTo>
                <a:cubicBezTo>
                  <a:pt x="1833067" y="2170410"/>
                  <a:pt x="1838028" y="2172891"/>
                  <a:pt x="1838028" y="2172891"/>
                </a:cubicBezTo>
                <a:lnTo>
                  <a:pt x="1860352" y="2180332"/>
                </a:lnTo>
                <a:cubicBezTo>
                  <a:pt x="1865313" y="2180332"/>
                  <a:pt x="1869033" y="2181572"/>
                  <a:pt x="1871514" y="2184053"/>
                </a:cubicBezTo>
                <a:cubicBezTo>
                  <a:pt x="1873994" y="2186533"/>
                  <a:pt x="1877715" y="2187773"/>
                  <a:pt x="1882676" y="2187773"/>
                </a:cubicBezTo>
                <a:cubicBezTo>
                  <a:pt x="1887637" y="2187773"/>
                  <a:pt x="1890117" y="2187773"/>
                  <a:pt x="1890117" y="2187773"/>
                </a:cubicBezTo>
                <a:lnTo>
                  <a:pt x="1905000" y="2195215"/>
                </a:lnTo>
                <a:cubicBezTo>
                  <a:pt x="1914922" y="2195215"/>
                  <a:pt x="1922364" y="2197695"/>
                  <a:pt x="1927324" y="2202656"/>
                </a:cubicBezTo>
                <a:cubicBezTo>
                  <a:pt x="1932285" y="2207617"/>
                  <a:pt x="1939727" y="2210098"/>
                  <a:pt x="1949649" y="2210098"/>
                </a:cubicBezTo>
                <a:cubicBezTo>
                  <a:pt x="1964532" y="2200176"/>
                  <a:pt x="1974453" y="2202656"/>
                  <a:pt x="1979414" y="2217539"/>
                </a:cubicBezTo>
                <a:cubicBezTo>
                  <a:pt x="1984375" y="2222500"/>
                  <a:pt x="1991816" y="2227461"/>
                  <a:pt x="2001738" y="2232422"/>
                </a:cubicBezTo>
                <a:cubicBezTo>
                  <a:pt x="2011660" y="2237383"/>
                  <a:pt x="2017861" y="2238623"/>
                  <a:pt x="2020342" y="2236142"/>
                </a:cubicBezTo>
                <a:cubicBezTo>
                  <a:pt x="2022823" y="2233662"/>
                  <a:pt x="2029023" y="2232422"/>
                  <a:pt x="2038945" y="2232422"/>
                </a:cubicBezTo>
                <a:cubicBezTo>
                  <a:pt x="2038945" y="2232422"/>
                  <a:pt x="2040186" y="2233662"/>
                  <a:pt x="2042666" y="2236142"/>
                </a:cubicBezTo>
                <a:cubicBezTo>
                  <a:pt x="2045147" y="2238623"/>
                  <a:pt x="2048867" y="2239863"/>
                  <a:pt x="2053828" y="2239863"/>
                </a:cubicBezTo>
                <a:cubicBezTo>
                  <a:pt x="2053828" y="2244824"/>
                  <a:pt x="2061270" y="2249785"/>
                  <a:pt x="2076152" y="2254746"/>
                </a:cubicBezTo>
                <a:lnTo>
                  <a:pt x="2098476" y="2262187"/>
                </a:lnTo>
                <a:cubicBezTo>
                  <a:pt x="2098476" y="2267148"/>
                  <a:pt x="2102197" y="2269629"/>
                  <a:pt x="2109639" y="2269629"/>
                </a:cubicBezTo>
                <a:cubicBezTo>
                  <a:pt x="2117080" y="2269629"/>
                  <a:pt x="2122041" y="2270869"/>
                  <a:pt x="2124522" y="2273350"/>
                </a:cubicBezTo>
                <a:cubicBezTo>
                  <a:pt x="2127002" y="2275830"/>
                  <a:pt x="2138164" y="2279551"/>
                  <a:pt x="2158008" y="2284512"/>
                </a:cubicBezTo>
                <a:cubicBezTo>
                  <a:pt x="2162969" y="2284512"/>
                  <a:pt x="2169170" y="2284512"/>
                  <a:pt x="2176611" y="2284512"/>
                </a:cubicBezTo>
                <a:cubicBezTo>
                  <a:pt x="2184053" y="2284512"/>
                  <a:pt x="2187774" y="2284512"/>
                  <a:pt x="2187774" y="2284512"/>
                </a:cubicBezTo>
                <a:cubicBezTo>
                  <a:pt x="2192734" y="2289472"/>
                  <a:pt x="2197696" y="2291953"/>
                  <a:pt x="2202656" y="2291953"/>
                </a:cubicBezTo>
                <a:lnTo>
                  <a:pt x="2195215" y="2269629"/>
                </a:lnTo>
                <a:lnTo>
                  <a:pt x="2187774" y="2262187"/>
                </a:lnTo>
                <a:cubicBezTo>
                  <a:pt x="2192734" y="2262187"/>
                  <a:pt x="2203896" y="2263427"/>
                  <a:pt x="2221260" y="2265908"/>
                </a:cubicBezTo>
                <a:cubicBezTo>
                  <a:pt x="2238623" y="2268389"/>
                  <a:pt x="2249785" y="2272109"/>
                  <a:pt x="2254746" y="2277070"/>
                </a:cubicBezTo>
                <a:lnTo>
                  <a:pt x="2262187" y="2277070"/>
                </a:lnTo>
                <a:cubicBezTo>
                  <a:pt x="2272109" y="2277070"/>
                  <a:pt x="2283272" y="2279551"/>
                  <a:pt x="2295674" y="2284512"/>
                </a:cubicBezTo>
                <a:cubicBezTo>
                  <a:pt x="2308076" y="2289472"/>
                  <a:pt x="2316758" y="2291953"/>
                  <a:pt x="2321719" y="2291953"/>
                </a:cubicBezTo>
                <a:lnTo>
                  <a:pt x="2336601" y="2299394"/>
                </a:lnTo>
                <a:cubicBezTo>
                  <a:pt x="2351484" y="2299394"/>
                  <a:pt x="2358926" y="2301875"/>
                  <a:pt x="2358926" y="2306836"/>
                </a:cubicBezTo>
                <a:cubicBezTo>
                  <a:pt x="2353965" y="2306836"/>
                  <a:pt x="2346524" y="2306836"/>
                  <a:pt x="2336601" y="2306836"/>
                </a:cubicBezTo>
                <a:cubicBezTo>
                  <a:pt x="2326679" y="2306836"/>
                  <a:pt x="2321719" y="2304355"/>
                  <a:pt x="2321719" y="2299394"/>
                </a:cubicBezTo>
                <a:lnTo>
                  <a:pt x="2291953" y="2299394"/>
                </a:lnTo>
                <a:cubicBezTo>
                  <a:pt x="2282031" y="2304355"/>
                  <a:pt x="2277070" y="2306836"/>
                  <a:pt x="2277070" y="2306836"/>
                </a:cubicBezTo>
                <a:cubicBezTo>
                  <a:pt x="2286992" y="2316758"/>
                  <a:pt x="2314277" y="2321719"/>
                  <a:pt x="2358926" y="2321719"/>
                </a:cubicBezTo>
                <a:cubicBezTo>
                  <a:pt x="2363886" y="2321719"/>
                  <a:pt x="2366367" y="2324199"/>
                  <a:pt x="2366367" y="2329160"/>
                </a:cubicBezTo>
                <a:cubicBezTo>
                  <a:pt x="2366367" y="2344043"/>
                  <a:pt x="2368848" y="2352724"/>
                  <a:pt x="2373808" y="2355205"/>
                </a:cubicBezTo>
                <a:cubicBezTo>
                  <a:pt x="2378769" y="2357686"/>
                  <a:pt x="2382490" y="2360166"/>
                  <a:pt x="2384971" y="2362646"/>
                </a:cubicBezTo>
                <a:cubicBezTo>
                  <a:pt x="2387451" y="2365127"/>
                  <a:pt x="2391172" y="2363886"/>
                  <a:pt x="2396133" y="2358926"/>
                </a:cubicBezTo>
                <a:lnTo>
                  <a:pt x="2411016" y="2358926"/>
                </a:lnTo>
                <a:cubicBezTo>
                  <a:pt x="2406055" y="2358926"/>
                  <a:pt x="2403574" y="2361406"/>
                  <a:pt x="2403574" y="2366367"/>
                </a:cubicBezTo>
                <a:cubicBezTo>
                  <a:pt x="2406054" y="2368848"/>
                  <a:pt x="2407915" y="2370708"/>
                  <a:pt x="2409155" y="2371948"/>
                </a:cubicBezTo>
                <a:lnTo>
                  <a:pt x="2409953" y="2372746"/>
                </a:lnTo>
                <a:lnTo>
                  <a:pt x="2358926" y="2366367"/>
                </a:lnTo>
                <a:cubicBezTo>
                  <a:pt x="2353965" y="2361406"/>
                  <a:pt x="2344043" y="2358926"/>
                  <a:pt x="2329160" y="2358926"/>
                </a:cubicBezTo>
                <a:cubicBezTo>
                  <a:pt x="2324199" y="2358926"/>
                  <a:pt x="2316758" y="2357686"/>
                  <a:pt x="2306836" y="2355205"/>
                </a:cubicBezTo>
                <a:cubicBezTo>
                  <a:pt x="2296914" y="2352724"/>
                  <a:pt x="2289472" y="2349004"/>
                  <a:pt x="2284512" y="2344043"/>
                </a:cubicBezTo>
                <a:cubicBezTo>
                  <a:pt x="2264668" y="2339082"/>
                  <a:pt x="2252265" y="2336601"/>
                  <a:pt x="2247305" y="2336601"/>
                </a:cubicBezTo>
                <a:cubicBezTo>
                  <a:pt x="2247305" y="2336601"/>
                  <a:pt x="2244824" y="2336601"/>
                  <a:pt x="2239863" y="2336601"/>
                </a:cubicBezTo>
                <a:cubicBezTo>
                  <a:pt x="2234902" y="2336601"/>
                  <a:pt x="2229941" y="2334121"/>
                  <a:pt x="2224980" y="2329160"/>
                </a:cubicBezTo>
                <a:cubicBezTo>
                  <a:pt x="2215058" y="2329160"/>
                  <a:pt x="2197696" y="2324199"/>
                  <a:pt x="2172891" y="2314277"/>
                </a:cubicBezTo>
                <a:lnTo>
                  <a:pt x="2135684" y="2299394"/>
                </a:lnTo>
                <a:cubicBezTo>
                  <a:pt x="2130723" y="2299394"/>
                  <a:pt x="2127002" y="2299394"/>
                  <a:pt x="2124522" y="2299394"/>
                </a:cubicBezTo>
                <a:cubicBezTo>
                  <a:pt x="2122041" y="2299394"/>
                  <a:pt x="2118320" y="2299394"/>
                  <a:pt x="2113360" y="2299394"/>
                </a:cubicBezTo>
                <a:cubicBezTo>
                  <a:pt x="2093516" y="2299394"/>
                  <a:pt x="2071192" y="2291953"/>
                  <a:pt x="2046387" y="2277070"/>
                </a:cubicBezTo>
                <a:cubicBezTo>
                  <a:pt x="2046387" y="2277070"/>
                  <a:pt x="2042666" y="2277070"/>
                  <a:pt x="2035225" y="2277070"/>
                </a:cubicBezTo>
                <a:cubicBezTo>
                  <a:pt x="2027783" y="2277070"/>
                  <a:pt x="2024062" y="2274590"/>
                  <a:pt x="2024062" y="2269629"/>
                </a:cubicBezTo>
                <a:cubicBezTo>
                  <a:pt x="2024062" y="2264668"/>
                  <a:pt x="2021582" y="2262187"/>
                  <a:pt x="2016621" y="2262187"/>
                </a:cubicBezTo>
                <a:lnTo>
                  <a:pt x="2009180" y="2262187"/>
                </a:lnTo>
                <a:cubicBezTo>
                  <a:pt x="2009180" y="2257227"/>
                  <a:pt x="2000498" y="2254746"/>
                  <a:pt x="1983135" y="2254746"/>
                </a:cubicBezTo>
                <a:cubicBezTo>
                  <a:pt x="1965771" y="2254746"/>
                  <a:pt x="1957090" y="2254746"/>
                  <a:pt x="1957090" y="2254746"/>
                </a:cubicBezTo>
                <a:lnTo>
                  <a:pt x="1919883" y="2232422"/>
                </a:lnTo>
                <a:cubicBezTo>
                  <a:pt x="1919883" y="2232422"/>
                  <a:pt x="1911202" y="2229941"/>
                  <a:pt x="1893838" y="2224980"/>
                </a:cubicBezTo>
                <a:cubicBezTo>
                  <a:pt x="1876475" y="2220020"/>
                  <a:pt x="1862832" y="2217539"/>
                  <a:pt x="1852910" y="2217539"/>
                </a:cubicBezTo>
                <a:cubicBezTo>
                  <a:pt x="1733848" y="2187773"/>
                  <a:pt x="1666875" y="2167930"/>
                  <a:pt x="1651992" y="2158008"/>
                </a:cubicBezTo>
                <a:lnTo>
                  <a:pt x="1622227" y="2143125"/>
                </a:lnTo>
                <a:cubicBezTo>
                  <a:pt x="1607344" y="2138164"/>
                  <a:pt x="1597422" y="2135684"/>
                  <a:pt x="1592461" y="2135684"/>
                </a:cubicBezTo>
                <a:cubicBezTo>
                  <a:pt x="1592461" y="2130723"/>
                  <a:pt x="1591221" y="2128242"/>
                  <a:pt x="1588740" y="2128242"/>
                </a:cubicBezTo>
                <a:cubicBezTo>
                  <a:pt x="1586260" y="2128242"/>
                  <a:pt x="1582539" y="2128242"/>
                  <a:pt x="1577578" y="2128242"/>
                </a:cubicBezTo>
                <a:cubicBezTo>
                  <a:pt x="1567656" y="2128242"/>
                  <a:pt x="1526729" y="2115840"/>
                  <a:pt x="1454795" y="2091035"/>
                </a:cubicBezTo>
                <a:cubicBezTo>
                  <a:pt x="1382861" y="2066230"/>
                  <a:pt x="1339453" y="2051347"/>
                  <a:pt x="1324571" y="2046387"/>
                </a:cubicBezTo>
                <a:cubicBezTo>
                  <a:pt x="1324571" y="2041426"/>
                  <a:pt x="1320850" y="2037705"/>
                  <a:pt x="1313408" y="2035225"/>
                </a:cubicBezTo>
                <a:cubicBezTo>
                  <a:pt x="1305967" y="2032744"/>
                  <a:pt x="1299766" y="2031504"/>
                  <a:pt x="1294805" y="2031504"/>
                </a:cubicBezTo>
                <a:cubicBezTo>
                  <a:pt x="1240235" y="2011660"/>
                  <a:pt x="1207988" y="1999258"/>
                  <a:pt x="1198067" y="1994297"/>
                </a:cubicBezTo>
                <a:cubicBezTo>
                  <a:pt x="1193105" y="1989336"/>
                  <a:pt x="1188145" y="1988095"/>
                  <a:pt x="1183184" y="1990576"/>
                </a:cubicBezTo>
                <a:cubicBezTo>
                  <a:pt x="1178223" y="1993057"/>
                  <a:pt x="1175742" y="1993057"/>
                  <a:pt x="1175742" y="1990576"/>
                </a:cubicBezTo>
                <a:cubicBezTo>
                  <a:pt x="1175742" y="1988095"/>
                  <a:pt x="1173262" y="1986855"/>
                  <a:pt x="1168301" y="1986855"/>
                </a:cubicBezTo>
                <a:cubicBezTo>
                  <a:pt x="1163340" y="1986855"/>
                  <a:pt x="1144736" y="1979414"/>
                  <a:pt x="1112490" y="1964531"/>
                </a:cubicBezTo>
                <a:cubicBezTo>
                  <a:pt x="1080244" y="1949648"/>
                  <a:pt x="1051719" y="1938486"/>
                  <a:pt x="1026914" y="1931045"/>
                </a:cubicBezTo>
                <a:cubicBezTo>
                  <a:pt x="1002110" y="1923603"/>
                  <a:pt x="979785" y="1914922"/>
                  <a:pt x="959942" y="1905000"/>
                </a:cubicBezTo>
                <a:cubicBezTo>
                  <a:pt x="940098" y="1895078"/>
                  <a:pt x="927696" y="1890117"/>
                  <a:pt x="922735" y="1890117"/>
                </a:cubicBezTo>
                <a:cubicBezTo>
                  <a:pt x="922735" y="1890117"/>
                  <a:pt x="920254" y="1888877"/>
                  <a:pt x="915293" y="1886396"/>
                </a:cubicBezTo>
                <a:cubicBezTo>
                  <a:pt x="910332" y="1883916"/>
                  <a:pt x="902891" y="1882676"/>
                  <a:pt x="892969" y="1882676"/>
                </a:cubicBezTo>
                <a:cubicBezTo>
                  <a:pt x="878086" y="1872754"/>
                  <a:pt x="868164" y="1867793"/>
                  <a:pt x="863203" y="1867793"/>
                </a:cubicBezTo>
                <a:cubicBezTo>
                  <a:pt x="858242" y="1867793"/>
                  <a:pt x="855762" y="1865312"/>
                  <a:pt x="855762" y="1860351"/>
                </a:cubicBezTo>
                <a:cubicBezTo>
                  <a:pt x="855762" y="1860351"/>
                  <a:pt x="854521" y="1860351"/>
                  <a:pt x="852041" y="1860351"/>
                </a:cubicBezTo>
                <a:cubicBezTo>
                  <a:pt x="849561" y="1860351"/>
                  <a:pt x="845840" y="1857871"/>
                  <a:pt x="840879" y="1852910"/>
                </a:cubicBezTo>
                <a:cubicBezTo>
                  <a:pt x="830957" y="1852910"/>
                  <a:pt x="816074" y="1847949"/>
                  <a:pt x="796231" y="1838027"/>
                </a:cubicBezTo>
                <a:cubicBezTo>
                  <a:pt x="776387" y="1828105"/>
                  <a:pt x="754063" y="1815703"/>
                  <a:pt x="729258" y="1800820"/>
                </a:cubicBezTo>
                <a:cubicBezTo>
                  <a:pt x="704453" y="1785937"/>
                  <a:pt x="684610" y="1774775"/>
                  <a:pt x="669727" y="1767334"/>
                </a:cubicBezTo>
                <a:cubicBezTo>
                  <a:pt x="654844" y="1759892"/>
                  <a:pt x="642442" y="1756172"/>
                  <a:pt x="632520" y="1756172"/>
                </a:cubicBezTo>
                <a:cubicBezTo>
                  <a:pt x="632520" y="1751211"/>
                  <a:pt x="632520" y="1748730"/>
                  <a:pt x="632520" y="1748730"/>
                </a:cubicBezTo>
                <a:cubicBezTo>
                  <a:pt x="632520" y="1743770"/>
                  <a:pt x="630039" y="1741289"/>
                  <a:pt x="625078" y="1741289"/>
                </a:cubicBezTo>
                <a:lnTo>
                  <a:pt x="595312" y="1726406"/>
                </a:lnTo>
                <a:lnTo>
                  <a:pt x="625078" y="1733848"/>
                </a:lnTo>
                <a:cubicBezTo>
                  <a:pt x="639961" y="1738808"/>
                  <a:pt x="657324" y="1743770"/>
                  <a:pt x="677168" y="1748730"/>
                </a:cubicBezTo>
                <a:lnTo>
                  <a:pt x="714375" y="1748730"/>
                </a:lnTo>
                <a:cubicBezTo>
                  <a:pt x="714375" y="1748730"/>
                  <a:pt x="716856" y="1748730"/>
                  <a:pt x="721816" y="1748730"/>
                </a:cubicBezTo>
                <a:cubicBezTo>
                  <a:pt x="726777" y="1748730"/>
                  <a:pt x="731738" y="1748730"/>
                  <a:pt x="736699" y="1748730"/>
                </a:cubicBezTo>
                <a:lnTo>
                  <a:pt x="818555" y="1756172"/>
                </a:lnTo>
                <a:cubicBezTo>
                  <a:pt x="813594" y="1756172"/>
                  <a:pt x="806152" y="1754932"/>
                  <a:pt x="796231" y="1752451"/>
                </a:cubicBezTo>
                <a:cubicBezTo>
                  <a:pt x="786309" y="1749970"/>
                  <a:pt x="773906" y="1743770"/>
                  <a:pt x="759024" y="1733848"/>
                </a:cubicBezTo>
                <a:cubicBezTo>
                  <a:pt x="754063" y="1728887"/>
                  <a:pt x="749102" y="1725166"/>
                  <a:pt x="744141" y="1722685"/>
                </a:cubicBezTo>
                <a:cubicBezTo>
                  <a:pt x="739180" y="1720205"/>
                  <a:pt x="734219" y="1716484"/>
                  <a:pt x="729258" y="1711523"/>
                </a:cubicBezTo>
                <a:cubicBezTo>
                  <a:pt x="724297" y="1711523"/>
                  <a:pt x="718096" y="1709043"/>
                  <a:pt x="710654" y="1704082"/>
                </a:cubicBezTo>
                <a:cubicBezTo>
                  <a:pt x="703213" y="1699121"/>
                  <a:pt x="699492" y="1696641"/>
                  <a:pt x="699492" y="1696641"/>
                </a:cubicBezTo>
                <a:lnTo>
                  <a:pt x="677168" y="1681758"/>
                </a:lnTo>
                <a:cubicBezTo>
                  <a:pt x="672207" y="1671836"/>
                  <a:pt x="667246" y="1668115"/>
                  <a:pt x="662285" y="1670596"/>
                </a:cubicBezTo>
                <a:cubicBezTo>
                  <a:pt x="657324" y="1673076"/>
                  <a:pt x="656084" y="1673076"/>
                  <a:pt x="658564" y="1670596"/>
                </a:cubicBezTo>
                <a:cubicBezTo>
                  <a:pt x="661045" y="1668115"/>
                  <a:pt x="657324" y="1664394"/>
                  <a:pt x="647403" y="1659434"/>
                </a:cubicBezTo>
                <a:cubicBezTo>
                  <a:pt x="657324" y="1659434"/>
                  <a:pt x="667246" y="1661914"/>
                  <a:pt x="677168" y="1666875"/>
                </a:cubicBezTo>
                <a:lnTo>
                  <a:pt x="692051" y="1674316"/>
                </a:lnTo>
                <a:cubicBezTo>
                  <a:pt x="692051" y="1669356"/>
                  <a:pt x="694531" y="1666875"/>
                  <a:pt x="699492" y="1666875"/>
                </a:cubicBezTo>
                <a:lnTo>
                  <a:pt x="706934" y="1666875"/>
                </a:lnTo>
                <a:lnTo>
                  <a:pt x="714375" y="1674316"/>
                </a:lnTo>
                <a:lnTo>
                  <a:pt x="736699" y="1674316"/>
                </a:lnTo>
                <a:lnTo>
                  <a:pt x="699492" y="1659434"/>
                </a:lnTo>
                <a:lnTo>
                  <a:pt x="699492" y="1651992"/>
                </a:lnTo>
                <a:cubicBezTo>
                  <a:pt x="694531" y="1651992"/>
                  <a:pt x="690811" y="1650752"/>
                  <a:pt x="688330" y="1648271"/>
                </a:cubicBezTo>
                <a:cubicBezTo>
                  <a:pt x="685850" y="1645791"/>
                  <a:pt x="684610" y="1644551"/>
                  <a:pt x="684610" y="1644551"/>
                </a:cubicBezTo>
                <a:cubicBezTo>
                  <a:pt x="674688" y="1644551"/>
                  <a:pt x="669727" y="1644551"/>
                  <a:pt x="669727" y="1644551"/>
                </a:cubicBezTo>
                <a:cubicBezTo>
                  <a:pt x="669727" y="1639590"/>
                  <a:pt x="670967" y="1637109"/>
                  <a:pt x="673447" y="1637109"/>
                </a:cubicBezTo>
                <a:cubicBezTo>
                  <a:pt x="675928" y="1637109"/>
                  <a:pt x="682129" y="1637109"/>
                  <a:pt x="692051" y="1637109"/>
                </a:cubicBezTo>
                <a:cubicBezTo>
                  <a:pt x="701973" y="1642070"/>
                  <a:pt x="709414" y="1644551"/>
                  <a:pt x="714375" y="1644551"/>
                </a:cubicBezTo>
                <a:lnTo>
                  <a:pt x="706934" y="1651992"/>
                </a:lnTo>
                <a:lnTo>
                  <a:pt x="751582" y="1674316"/>
                </a:lnTo>
                <a:cubicBezTo>
                  <a:pt x="751582" y="1674316"/>
                  <a:pt x="750342" y="1674316"/>
                  <a:pt x="747861" y="1674316"/>
                </a:cubicBezTo>
                <a:cubicBezTo>
                  <a:pt x="745381" y="1674316"/>
                  <a:pt x="744141" y="1676797"/>
                  <a:pt x="744141" y="1681758"/>
                </a:cubicBezTo>
                <a:cubicBezTo>
                  <a:pt x="744141" y="1681758"/>
                  <a:pt x="746621" y="1681758"/>
                  <a:pt x="751582" y="1681758"/>
                </a:cubicBezTo>
                <a:cubicBezTo>
                  <a:pt x="751582" y="1686718"/>
                  <a:pt x="751582" y="1689199"/>
                  <a:pt x="751582" y="1689199"/>
                </a:cubicBezTo>
                <a:cubicBezTo>
                  <a:pt x="751582" y="1689199"/>
                  <a:pt x="754063" y="1686718"/>
                  <a:pt x="759024" y="1681758"/>
                </a:cubicBezTo>
                <a:lnTo>
                  <a:pt x="781348" y="1681758"/>
                </a:lnTo>
                <a:cubicBezTo>
                  <a:pt x="786309" y="1686718"/>
                  <a:pt x="790029" y="1689199"/>
                  <a:pt x="792510" y="1689199"/>
                </a:cubicBezTo>
                <a:cubicBezTo>
                  <a:pt x="794990" y="1689199"/>
                  <a:pt x="798711" y="1689199"/>
                  <a:pt x="803672" y="1689199"/>
                </a:cubicBezTo>
                <a:lnTo>
                  <a:pt x="803672" y="1696641"/>
                </a:lnTo>
                <a:cubicBezTo>
                  <a:pt x="803672" y="1696641"/>
                  <a:pt x="817315" y="1700361"/>
                  <a:pt x="844600" y="1707803"/>
                </a:cubicBezTo>
                <a:cubicBezTo>
                  <a:pt x="871885" y="1715244"/>
                  <a:pt x="888008" y="1718965"/>
                  <a:pt x="892969" y="1718965"/>
                </a:cubicBezTo>
                <a:lnTo>
                  <a:pt x="825996" y="1689199"/>
                </a:lnTo>
                <a:cubicBezTo>
                  <a:pt x="816074" y="1684238"/>
                  <a:pt x="806152" y="1679277"/>
                  <a:pt x="796231" y="1674316"/>
                </a:cubicBezTo>
                <a:lnTo>
                  <a:pt x="773906" y="1666875"/>
                </a:lnTo>
                <a:cubicBezTo>
                  <a:pt x="773906" y="1666875"/>
                  <a:pt x="772666" y="1665635"/>
                  <a:pt x="770186" y="1663154"/>
                </a:cubicBezTo>
                <a:cubicBezTo>
                  <a:pt x="767705" y="1660674"/>
                  <a:pt x="761504" y="1656953"/>
                  <a:pt x="751582" y="1651992"/>
                </a:cubicBezTo>
                <a:lnTo>
                  <a:pt x="736699" y="1644551"/>
                </a:lnTo>
                <a:lnTo>
                  <a:pt x="773906" y="1644551"/>
                </a:lnTo>
                <a:cubicBezTo>
                  <a:pt x="828477" y="1654473"/>
                  <a:pt x="855762" y="1659434"/>
                  <a:pt x="855762" y="1659434"/>
                </a:cubicBezTo>
                <a:cubicBezTo>
                  <a:pt x="855762" y="1659434"/>
                  <a:pt x="855762" y="1658193"/>
                  <a:pt x="855762" y="1655713"/>
                </a:cubicBezTo>
                <a:cubicBezTo>
                  <a:pt x="855762" y="1653232"/>
                  <a:pt x="853281" y="1651992"/>
                  <a:pt x="848321" y="1651992"/>
                </a:cubicBezTo>
                <a:lnTo>
                  <a:pt x="855762" y="1644551"/>
                </a:lnTo>
                <a:cubicBezTo>
                  <a:pt x="865684" y="1649511"/>
                  <a:pt x="874365" y="1653232"/>
                  <a:pt x="881807" y="1655713"/>
                </a:cubicBezTo>
                <a:cubicBezTo>
                  <a:pt x="889248" y="1658193"/>
                  <a:pt x="895449" y="1659434"/>
                  <a:pt x="900410" y="1659434"/>
                </a:cubicBezTo>
                <a:lnTo>
                  <a:pt x="907852" y="1659434"/>
                </a:lnTo>
                <a:lnTo>
                  <a:pt x="900410" y="1651992"/>
                </a:lnTo>
                <a:lnTo>
                  <a:pt x="915293" y="1651992"/>
                </a:lnTo>
                <a:lnTo>
                  <a:pt x="907852" y="1644551"/>
                </a:lnTo>
                <a:lnTo>
                  <a:pt x="915293" y="1644551"/>
                </a:lnTo>
                <a:cubicBezTo>
                  <a:pt x="925215" y="1649511"/>
                  <a:pt x="933897" y="1651992"/>
                  <a:pt x="941338" y="1651992"/>
                </a:cubicBezTo>
                <a:cubicBezTo>
                  <a:pt x="948779" y="1651992"/>
                  <a:pt x="950020" y="1649511"/>
                  <a:pt x="945059" y="1644551"/>
                </a:cubicBezTo>
                <a:lnTo>
                  <a:pt x="945059" y="1637109"/>
                </a:lnTo>
                <a:cubicBezTo>
                  <a:pt x="945059" y="1637109"/>
                  <a:pt x="947539" y="1637109"/>
                  <a:pt x="952500" y="1637109"/>
                </a:cubicBezTo>
                <a:lnTo>
                  <a:pt x="982266" y="1637109"/>
                </a:lnTo>
                <a:lnTo>
                  <a:pt x="989707" y="1651992"/>
                </a:lnTo>
                <a:lnTo>
                  <a:pt x="1012031" y="1651992"/>
                </a:lnTo>
                <a:cubicBezTo>
                  <a:pt x="1012031" y="1651992"/>
                  <a:pt x="1008311" y="1650752"/>
                  <a:pt x="1000869" y="1648271"/>
                </a:cubicBezTo>
                <a:cubicBezTo>
                  <a:pt x="993428" y="1645791"/>
                  <a:pt x="989707" y="1642070"/>
                  <a:pt x="989707" y="1637109"/>
                </a:cubicBezTo>
                <a:lnTo>
                  <a:pt x="1004590" y="1637109"/>
                </a:lnTo>
                <a:lnTo>
                  <a:pt x="1012031" y="1629668"/>
                </a:lnTo>
                <a:cubicBezTo>
                  <a:pt x="1012031" y="1629668"/>
                  <a:pt x="1009551" y="1627187"/>
                  <a:pt x="1004590" y="1622226"/>
                </a:cubicBezTo>
                <a:cubicBezTo>
                  <a:pt x="984746" y="1617266"/>
                  <a:pt x="967383" y="1614785"/>
                  <a:pt x="952500" y="1614785"/>
                </a:cubicBezTo>
                <a:lnTo>
                  <a:pt x="944129" y="1613855"/>
                </a:lnTo>
                <a:lnTo>
                  <a:pt x="937617" y="1607344"/>
                </a:lnTo>
                <a:lnTo>
                  <a:pt x="937617" y="1613132"/>
                </a:lnTo>
                <a:lnTo>
                  <a:pt x="935757" y="1612925"/>
                </a:lnTo>
                <a:cubicBezTo>
                  <a:pt x="932036" y="1611685"/>
                  <a:pt x="930176" y="1609824"/>
                  <a:pt x="930176" y="1607344"/>
                </a:cubicBezTo>
                <a:cubicBezTo>
                  <a:pt x="925215" y="1597422"/>
                  <a:pt x="910332" y="1589980"/>
                  <a:pt x="885527" y="1585019"/>
                </a:cubicBezTo>
                <a:cubicBezTo>
                  <a:pt x="880566" y="1585019"/>
                  <a:pt x="875606" y="1582539"/>
                  <a:pt x="870645" y="1577578"/>
                </a:cubicBezTo>
                <a:cubicBezTo>
                  <a:pt x="870645" y="1572617"/>
                  <a:pt x="870645" y="1570137"/>
                  <a:pt x="870645" y="1570137"/>
                </a:cubicBezTo>
                <a:cubicBezTo>
                  <a:pt x="875606" y="1570137"/>
                  <a:pt x="878086" y="1567656"/>
                  <a:pt x="878086" y="1562695"/>
                </a:cubicBezTo>
                <a:cubicBezTo>
                  <a:pt x="873125" y="1562695"/>
                  <a:pt x="870645" y="1562695"/>
                  <a:pt x="870645" y="1562695"/>
                </a:cubicBezTo>
                <a:cubicBezTo>
                  <a:pt x="860723" y="1567656"/>
                  <a:pt x="863203" y="1577578"/>
                  <a:pt x="878086" y="1592461"/>
                </a:cubicBezTo>
                <a:cubicBezTo>
                  <a:pt x="883047" y="1592461"/>
                  <a:pt x="886768" y="1593701"/>
                  <a:pt x="889248" y="1596182"/>
                </a:cubicBezTo>
                <a:cubicBezTo>
                  <a:pt x="891729" y="1598662"/>
                  <a:pt x="892969" y="1599902"/>
                  <a:pt x="892969" y="1599902"/>
                </a:cubicBezTo>
                <a:cubicBezTo>
                  <a:pt x="897930" y="1604863"/>
                  <a:pt x="900410" y="1604863"/>
                  <a:pt x="900410" y="1599902"/>
                </a:cubicBezTo>
                <a:cubicBezTo>
                  <a:pt x="905371" y="1599902"/>
                  <a:pt x="907852" y="1599902"/>
                  <a:pt x="907852" y="1599902"/>
                </a:cubicBezTo>
                <a:cubicBezTo>
                  <a:pt x="907852" y="1599902"/>
                  <a:pt x="907852" y="1602383"/>
                  <a:pt x="907852" y="1607344"/>
                </a:cubicBezTo>
                <a:cubicBezTo>
                  <a:pt x="902891" y="1612304"/>
                  <a:pt x="904131" y="1613545"/>
                  <a:pt x="911573" y="1611064"/>
                </a:cubicBezTo>
                <a:cubicBezTo>
                  <a:pt x="919014" y="1608584"/>
                  <a:pt x="922735" y="1608584"/>
                  <a:pt x="922735" y="1611064"/>
                </a:cubicBezTo>
                <a:cubicBezTo>
                  <a:pt x="922735" y="1613545"/>
                  <a:pt x="925215" y="1617266"/>
                  <a:pt x="930176" y="1622226"/>
                </a:cubicBezTo>
                <a:lnTo>
                  <a:pt x="930176" y="1637109"/>
                </a:lnTo>
                <a:cubicBezTo>
                  <a:pt x="930176" y="1637109"/>
                  <a:pt x="925215" y="1634629"/>
                  <a:pt x="915293" y="1629668"/>
                </a:cubicBezTo>
                <a:cubicBezTo>
                  <a:pt x="910332" y="1629668"/>
                  <a:pt x="905371" y="1628428"/>
                  <a:pt x="900410" y="1625947"/>
                </a:cubicBezTo>
                <a:cubicBezTo>
                  <a:pt x="895449" y="1623467"/>
                  <a:pt x="892969" y="1624707"/>
                  <a:pt x="892969" y="1629668"/>
                </a:cubicBezTo>
                <a:lnTo>
                  <a:pt x="863203" y="1622226"/>
                </a:lnTo>
                <a:cubicBezTo>
                  <a:pt x="863203" y="1617266"/>
                  <a:pt x="860723" y="1614785"/>
                  <a:pt x="855762" y="1614785"/>
                </a:cubicBezTo>
                <a:cubicBezTo>
                  <a:pt x="850801" y="1614785"/>
                  <a:pt x="848321" y="1614785"/>
                  <a:pt x="848321" y="1614785"/>
                </a:cubicBezTo>
                <a:cubicBezTo>
                  <a:pt x="843359" y="1614785"/>
                  <a:pt x="840879" y="1612304"/>
                  <a:pt x="840879" y="1607344"/>
                </a:cubicBezTo>
                <a:cubicBezTo>
                  <a:pt x="840879" y="1602383"/>
                  <a:pt x="843359" y="1599902"/>
                  <a:pt x="848321" y="1599902"/>
                </a:cubicBezTo>
                <a:cubicBezTo>
                  <a:pt x="853281" y="1599902"/>
                  <a:pt x="855762" y="1599902"/>
                  <a:pt x="855762" y="1599902"/>
                </a:cubicBezTo>
                <a:lnTo>
                  <a:pt x="840879" y="1592461"/>
                </a:lnTo>
                <a:cubicBezTo>
                  <a:pt x="840879" y="1592461"/>
                  <a:pt x="838399" y="1592461"/>
                  <a:pt x="833437" y="1592461"/>
                </a:cubicBezTo>
                <a:cubicBezTo>
                  <a:pt x="813594" y="1572617"/>
                  <a:pt x="791270" y="1565176"/>
                  <a:pt x="766465" y="1570137"/>
                </a:cubicBezTo>
                <a:lnTo>
                  <a:pt x="751582" y="1562695"/>
                </a:lnTo>
                <a:cubicBezTo>
                  <a:pt x="756543" y="1557734"/>
                  <a:pt x="756543" y="1554014"/>
                  <a:pt x="751582" y="1551533"/>
                </a:cubicBezTo>
                <a:cubicBezTo>
                  <a:pt x="746621" y="1549052"/>
                  <a:pt x="729258" y="1545332"/>
                  <a:pt x="699492" y="1540371"/>
                </a:cubicBezTo>
                <a:lnTo>
                  <a:pt x="692051" y="1525488"/>
                </a:lnTo>
                <a:lnTo>
                  <a:pt x="662285" y="1518047"/>
                </a:lnTo>
                <a:cubicBezTo>
                  <a:pt x="657324" y="1513086"/>
                  <a:pt x="654844" y="1510605"/>
                  <a:pt x="654844" y="1510605"/>
                </a:cubicBezTo>
                <a:lnTo>
                  <a:pt x="647403" y="1510605"/>
                </a:lnTo>
                <a:lnTo>
                  <a:pt x="639961" y="1510605"/>
                </a:lnTo>
                <a:lnTo>
                  <a:pt x="632520" y="1503164"/>
                </a:lnTo>
                <a:cubicBezTo>
                  <a:pt x="627559" y="1503164"/>
                  <a:pt x="627559" y="1500683"/>
                  <a:pt x="632520" y="1495723"/>
                </a:cubicBezTo>
                <a:cubicBezTo>
                  <a:pt x="637481" y="1490762"/>
                  <a:pt x="647403" y="1490762"/>
                  <a:pt x="662285" y="1495723"/>
                </a:cubicBezTo>
                <a:cubicBezTo>
                  <a:pt x="667246" y="1495723"/>
                  <a:pt x="675928" y="1496963"/>
                  <a:pt x="688330" y="1499443"/>
                </a:cubicBezTo>
                <a:cubicBezTo>
                  <a:pt x="700732" y="1501924"/>
                  <a:pt x="711895" y="1501924"/>
                  <a:pt x="721816" y="1499443"/>
                </a:cubicBezTo>
                <a:cubicBezTo>
                  <a:pt x="731738" y="1496963"/>
                  <a:pt x="736699" y="1495723"/>
                  <a:pt x="736699" y="1495723"/>
                </a:cubicBezTo>
                <a:lnTo>
                  <a:pt x="714375" y="1480840"/>
                </a:lnTo>
                <a:cubicBezTo>
                  <a:pt x="714375" y="1480840"/>
                  <a:pt x="711895" y="1479600"/>
                  <a:pt x="706934" y="1477119"/>
                </a:cubicBezTo>
                <a:cubicBezTo>
                  <a:pt x="701973" y="1474638"/>
                  <a:pt x="694531" y="1470918"/>
                  <a:pt x="684610" y="1465957"/>
                </a:cubicBezTo>
                <a:cubicBezTo>
                  <a:pt x="669727" y="1460996"/>
                  <a:pt x="659805" y="1460996"/>
                  <a:pt x="654844" y="1465957"/>
                </a:cubicBezTo>
                <a:cubicBezTo>
                  <a:pt x="649883" y="1465957"/>
                  <a:pt x="647403" y="1465957"/>
                  <a:pt x="647403" y="1465957"/>
                </a:cubicBezTo>
                <a:lnTo>
                  <a:pt x="647403" y="1458516"/>
                </a:lnTo>
                <a:lnTo>
                  <a:pt x="632520" y="1451074"/>
                </a:lnTo>
                <a:cubicBezTo>
                  <a:pt x="622598" y="1446113"/>
                  <a:pt x="616396" y="1439912"/>
                  <a:pt x="613916" y="1432471"/>
                </a:cubicBezTo>
                <a:cubicBezTo>
                  <a:pt x="611436" y="1425029"/>
                  <a:pt x="607715" y="1421309"/>
                  <a:pt x="602754" y="1421309"/>
                </a:cubicBezTo>
                <a:cubicBezTo>
                  <a:pt x="597793" y="1421309"/>
                  <a:pt x="592832" y="1418828"/>
                  <a:pt x="587871" y="1413867"/>
                </a:cubicBezTo>
                <a:lnTo>
                  <a:pt x="587871" y="1406426"/>
                </a:lnTo>
                <a:lnTo>
                  <a:pt x="580430" y="1398984"/>
                </a:lnTo>
                <a:cubicBezTo>
                  <a:pt x="565547" y="1394024"/>
                  <a:pt x="558106" y="1391543"/>
                  <a:pt x="558106" y="1391543"/>
                </a:cubicBezTo>
                <a:cubicBezTo>
                  <a:pt x="558106" y="1386582"/>
                  <a:pt x="556865" y="1384101"/>
                  <a:pt x="554385" y="1384101"/>
                </a:cubicBezTo>
                <a:cubicBezTo>
                  <a:pt x="551904" y="1384101"/>
                  <a:pt x="550664" y="1384101"/>
                  <a:pt x="550664" y="1384101"/>
                </a:cubicBezTo>
                <a:cubicBezTo>
                  <a:pt x="540742" y="1384101"/>
                  <a:pt x="533301" y="1384101"/>
                  <a:pt x="528340" y="1384101"/>
                </a:cubicBezTo>
                <a:lnTo>
                  <a:pt x="535781" y="1376660"/>
                </a:lnTo>
                <a:cubicBezTo>
                  <a:pt x="540742" y="1376660"/>
                  <a:pt x="545703" y="1376660"/>
                  <a:pt x="550664" y="1376660"/>
                </a:cubicBezTo>
                <a:lnTo>
                  <a:pt x="565547" y="1376660"/>
                </a:lnTo>
                <a:cubicBezTo>
                  <a:pt x="570508" y="1381621"/>
                  <a:pt x="582910" y="1384101"/>
                  <a:pt x="602754" y="1384101"/>
                </a:cubicBezTo>
                <a:lnTo>
                  <a:pt x="632520" y="1391543"/>
                </a:lnTo>
                <a:lnTo>
                  <a:pt x="639961" y="1398984"/>
                </a:lnTo>
                <a:cubicBezTo>
                  <a:pt x="639961" y="1398984"/>
                  <a:pt x="644922" y="1401465"/>
                  <a:pt x="654844" y="1406426"/>
                </a:cubicBezTo>
                <a:lnTo>
                  <a:pt x="669727" y="1421309"/>
                </a:lnTo>
                <a:cubicBezTo>
                  <a:pt x="679648" y="1421309"/>
                  <a:pt x="682129" y="1418828"/>
                  <a:pt x="677168" y="1413867"/>
                </a:cubicBezTo>
                <a:lnTo>
                  <a:pt x="677168" y="1398984"/>
                </a:lnTo>
                <a:lnTo>
                  <a:pt x="684610" y="1391543"/>
                </a:lnTo>
                <a:lnTo>
                  <a:pt x="692051" y="1391543"/>
                </a:lnTo>
                <a:cubicBezTo>
                  <a:pt x="692051" y="1391543"/>
                  <a:pt x="693291" y="1392783"/>
                  <a:pt x="695772" y="1395264"/>
                </a:cubicBezTo>
                <a:cubicBezTo>
                  <a:pt x="698252" y="1397744"/>
                  <a:pt x="701973" y="1398984"/>
                  <a:pt x="706934" y="1398984"/>
                </a:cubicBezTo>
                <a:lnTo>
                  <a:pt x="714375" y="1398984"/>
                </a:lnTo>
                <a:lnTo>
                  <a:pt x="706934" y="1391543"/>
                </a:lnTo>
                <a:lnTo>
                  <a:pt x="692051" y="1376660"/>
                </a:lnTo>
                <a:lnTo>
                  <a:pt x="654844" y="1354336"/>
                </a:lnTo>
                <a:cubicBezTo>
                  <a:pt x="649883" y="1354336"/>
                  <a:pt x="647403" y="1351855"/>
                  <a:pt x="647403" y="1346894"/>
                </a:cubicBezTo>
                <a:lnTo>
                  <a:pt x="632520" y="1346894"/>
                </a:lnTo>
                <a:cubicBezTo>
                  <a:pt x="632520" y="1351855"/>
                  <a:pt x="627559" y="1351855"/>
                  <a:pt x="617637" y="1346894"/>
                </a:cubicBezTo>
                <a:lnTo>
                  <a:pt x="602754" y="1346894"/>
                </a:lnTo>
                <a:cubicBezTo>
                  <a:pt x="597793" y="1346894"/>
                  <a:pt x="595312" y="1346894"/>
                  <a:pt x="595312" y="1346894"/>
                </a:cubicBezTo>
                <a:lnTo>
                  <a:pt x="580430" y="1339453"/>
                </a:lnTo>
                <a:lnTo>
                  <a:pt x="572988" y="1332012"/>
                </a:lnTo>
                <a:cubicBezTo>
                  <a:pt x="572988" y="1327051"/>
                  <a:pt x="575469" y="1327051"/>
                  <a:pt x="580430" y="1332012"/>
                </a:cubicBezTo>
                <a:lnTo>
                  <a:pt x="610195" y="1324570"/>
                </a:lnTo>
                <a:lnTo>
                  <a:pt x="610195" y="1317129"/>
                </a:lnTo>
                <a:cubicBezTo>
                  <a:pt x="605234" y="1317129"/>
                  <a:pt x="597793" y="1314648"/>
                  <a:pt x="587871" y="1309687"/>
                </a:cubicBezTo>
                <a:lnTo>
                  <a:pt x="580430" y="1294805"/>
                </a:lnTo>
                <a:cubicBezTo>
                  <a:pt x="585391" y="1294805"/>
                  <a:pt x="587871" y="1294805"/>
                  <a:pt x="587871" y="1294805"/>
                </a:cubicBezTo>
                <a:cubicBezTo>
                  <a:pt x="587871" y="1294805"/>
                  <a:pt x="585391" y="1292324"/>
                  <a:pt x="580430" y="1287363"/>
                </a:cubicBezTo>
                <a:cubicBezTo>
                  <a:pt x="580430" y="1282402"/>
                  <a:pt x="581670" y="1279922"/>
                  <a:pt x="584150" y="1279922"/>
                </a:cubicBezTo>
                <a:cubicBezTo>
                  <a:pt x="586631" y="1279922"/>
                  <a:pt x="590352" y="1282402"/>
                  <a:pt x="595312" y="1287363"/>
                </a:cubicBezTo>
                <a:cubicBezTo>
                  <a:pt x="600274" y="1292324"/>
                  <a:pt x="601514" y="1296045"/>
                  <a:pt x="599033" y="1298525"/>
                </a:cubicBezTo>
                <a:cubicBezTo>
                  <a:pt x="596553" y="1301006"/>
                  <a:pt x="597793" y="1303486"/>
                  <a:pt x="602754" y="1305967"/>
                </a:cubicBezTo>
                <a:cubicBezTo>
                  <a:pt x="607715" y="1308447"/>
                  <a:pt x="610195" y="1307207"/>
                  <a:pt x="610195" y="1302246"/>
                </a:cubicBezTo>
                <a:cubicBezTo>
                  <a:pt x="610195" y="1297285"/>
                  <a:pt x="610195" y="1292324"/>
                  <a:pt x="610195" y="1287363"/>
                </a:cubicBezTo>
                <a:lnTo>
                  <a:pt x="617637" y="1302246"/>
                </a:lnTo>
                <a:cubicBezTo>
                  <a:pt x="622598" y="1327051"/>
                  <a:pt x="635000" y="1329531"/>
                  <a:pt x="654844" y="1309687"/>
                </a:cubicBezTo>
                <a:cubicBezTo>
                  <a:pt x="654844" y="1309687"/>
                  <a:pt x="656084" y="1310927"/>
                  <a:pt x="658564" y="1313408"/>
                </a:cubicBezTo>
                <a:cubicBezTo>
                  <a:pt x="661045" y="1315889"/>
                  <a:pt x="667246" y="1317129"/>
                  <a:pt x="677168" y="1317129"/>
                </a:cubicBezTo>
                <a:cubicBezTo>
                  <a:pt x="677168" y="1317129"/>
                  <a:pt x="679648" y="1317129"/>
                  <a:pt x="684610" y="1317129"/>
                </a:cubicBezTo>
                <a:cubicBezTo>
                  <a:pt x="684610" y="1312168"/>
                  <a:pt x="682129" y="1308447"/>
                  <a:pt x="677168" y="1305967"/>
                </a:cubicBezTo>
                <a:cubicBezTo>
                  <a:pt x="672207" y="1303486"/>
                  <a:pt x="667246" y="1304727"/>
                  <a:pt x="662285" y="1309687"/>
                </a:cubicBezTo>
                <a:lnTo>
                  <a:pt x="654844" y="1309687"/>
                </a:lnTo>
                <a:cubicBezTo>
                  <a:pt x="659805" y="1309687"/>
                  <a:pt x="659805" y="1307207"/>
                  <a:pt x="654844" y="1302246"/>
                </a:cubicBezTo>
                <a:cubicBezTo>
                  <a:pt x="649883" y="1297285"/>
                  <a:pt x="642442" y="1292324"/>
                  <a:pt x="632520" y="1287363"/>
                </a:cubicBezTo>
                <a:cubicBezTo>
                  <a:pt x="632520" y="1287363"/>
                  <a:pt x="630039" y="1286123"/>
                  <a:pt x="625078" y="1283642"/>
                </a:cubicBezTo>
                <a:cubicBezTo>
                  <a:pt x="620117" y="1281162"/>
                  <a:pt x="617637" y="1279922"/>
                  <a:pt x="617637" y="1279922"/>
                </a:cubicBezTo>
                <a:cubicBezTo>
                  <a:pt x="617637" y="1279922"/>
                  <a:pt x="616396" y="1279922"/>
                  <a:pt x="613916" y="1279922"/>
                </a:cubicBezTo>
                <a:cubicBezTo>
                  <a:pt x="611436" y="1279922"/>
                  <a:pt x="610195" y="1277441"/>
                  <a:pt x="610195" y="1272480"/>
                </a:cubicBezTo>
                <a:cubicBezTo>
                  <a:pt x="610195" y="1272480"/>
                  <a:pt x="607715" y="1272480"/>
                  <a:pt x="602754" y="1272480"/>
                </a:cubicBezTo>
                <a:cubicBezTo>
                  <a:pt x="602754" y="1277441"/>
                  <a:pt x="602754" y="1279922"/>
                  <a:pt x="602754" y="1279922"/>
                </a:cubicBezTo>
                <a:cubicBezTo>
                  <a:pt x="602754" y="1279922"/>
                  <a:pt x="600274" y="1279922"/>
                  <a:pt x="595312" y="1279922"/>
                </a:cubicBezTo>
                <a:cubicBezTo>
                  <a:pt x="590352" y="1279922"/>
                  <a:pt x="590352" y="1277441"/>
                  <a:pt x="595312" y="1272480"/>
                </a:cubicBezTo>
                <a:cubicBezTo>
                  <a:pt x="590352" y="1272480"/>
                  <a:pt x="587871" y="1270000"/>
                  <a:pt x="587871" y="1265039"/>
                </a:cubicBezTo>
                <a:cubicBezTo>
                  <a:pt x="587871" y="1260078"/>
                  <a:pt x="586631" y="1256358"/>
                  <a:pt x="584150" y="1253877"/>
                </a:cubicBezTo>
                <a:cubicBezTo>
                  <a:pt x="581670" y="1251396"/>
                  <a:pt x="580430" y="1250156"/>
                  <a:pt x="580430" y="1250156"/>
                </a:cubicBezTo>
                <a:cubicBezTo>
                  <a:pt x="570508" y="1245195"/>
                  <a:pt x="565547" y="1240234"/>
                  <a:pt x="565547" y="1235273"/>
                </a:cubicBezTo>
                <a:lnTo>
                  <a:pt x="550664" y="1227832"/>
                </a:lnTo>
                <a:lnTo>
                  <a:pt x="528340" y="1220391"/>
                </a:lnTo>
                <a:lnTo>
                  <a:pt x="535781" y="1220391"/>
                </a:lnTo>
                <a:lnTo>
                  <a:pt x="543223" y="1220391"/>
                </a:lnTo>
                <a:lnTo>
                  <a:pt x="535781" y="1212949"/>
                </a:lnTo>
                <a:cubicBezTo>
                  <a:pt x="535781" y="1212949"/>
                  <a:pt x="534541" y="1211709"/>
                  <a:pt x="532060" y="1209228"/>
                </a:cubicBezTo>
                <a:cubicBezTo>
                  <a:pt x="529580" y="1206748"/>
                  <a:pt x="528340" y="1205508"/>
                  <a:pt x="528340" y="1205508"/>
                </a:cubicBezTo>
                <a:lnTo>
                  <a:pt x="528340" y="1198066"/>
                </a:lnTo>
                <a:cubicBezTo>
                  <a:pt x="508496" y="1198066"/>
                  <a:pt x="498574" y="1194346"/>
                  <a:pt x="498574" y="1186904"/>
                </a:cubicBezTo>
                <a:cubicBezTo>
                  <a:pt x="498574" y="1179463"/>
                  <a:pt x="497334" y="1176983"/>
                  <a:pt x="494853" y="1179463"/>
                </a:cubicBezTo>
                <a:cubicBezTo>
                  <a:pt x="492373" y="1181943"/>
                  <a:pt x="489893" y="1181943"/>
                  <a:pt x="487412" y="1179463"/>
                </a:cubicBezTo>
                <a:cubicBezTo>
                  <a:pt x="484932" y="1176983"/>
                  <a:pt x="483691" y="1173262"/>
                  <a:pt x="483691" y="1168301"/>
                </a:cubicBezTo>
                <a:cubicBezTo>
                  <a:pt x="483691" y="1168301"/>
                  <a:pt x="482451" y="1168301"/>
                  <a:pt x="479971" y="1168301"/>
                </a:cubicBezTo>
                <a:cubicBezTo>
                  <a:pt x="477490" y="1168301"/>
                  <a:pt x="473769" y="1168301"/>
                  <a:pt x="468809" y="1168301"/>
                </a:cubicBezTo>
                <a:lnTo>
                  <a:pt x="476250" y="1160859"/>
                </a:lnTo>
                <a:lnTo>
                  <a:pt x="483691" y="1153418"/>
                </a:lnTo>
                <a:lnTo>
                  <a:pt x="468809" y="1153418"/>
                </a:lnTo>
                <a:cubicBezTo>
                  <a:pt x="448965" y="1143496"/>
                  <a:pt x="439043" y="1133574"/>
                  <a:pt x="439043" y="1123652"/>
                </a:cubicBezTo>
                <a:cubicBezTo>
                  <a:pt x="439043" y="1113731"/>
                  <a:pt x="441523" y="1111250"/>
                  <a:pt x="446484" y="1116211"/>
                </a:cubicBezTo>
                <a:lnTo>
                  <a:pt x="446484" y="1108769"/>
                </a:lnTo>
                <a:lnTo>
                  <a:pt x="453926" y="1108769"/>
                </a:lnTo>
                <a:cubicBezTo>
                  <a:pt x="458887" y="1108769"/>
                  <a:pt x="461367" y="1108769"/>
                  <a:pt x="461367" y="1108769"/>
                </a:cubicBezTo>
                <a:lnTo>
                  <a:pt x="461367" y="1116211"/>
                </a:lnTo>
                <a:cubicBezTo>
                  <a:pt x="461367" y="1116211"/>
                  <a:pt x="457647" y="1116211"/>
                  <a:pt x="450205" y="1116211"/>
                </a:cubicBezTo>
                <a:cubicBezTo>
                  <a:pt x="442764" y="1116211"/>
                  <a:pt x="440283" y="1118692"/>
                  <a:pt x="442764" y="1123652"/>
                </a:cubicBezTo>
                <a:cubicBezTo>
                  <a:pt x="445244" y="1128614"/>
                  <a:pt x="458887" y="1133574"/>
                  <a:pt x="483691" y="1138535"/>
                </a:cubicBezTo>
                <a:lnTo>
                  <a:pt x="520899" y="1160859"/>
                </a:lnTo>
                <a:cubicBezTo>
                  <a:pt x="515937" y="1160859"/>
                  <a:pt x="513457" y="1162100"/>
                  <a:pt x="513457" y="1164580"/>
                </a:cubicBezTo>
                <a:cubicBezTo>
                  <a:pt x="513457" y="1167061"/>
                  <a:pt x="517178" y="1169541"/>
                  <a:pt x="524619" y="1172021"/>
                </a:cubicBezTo>
                <a:cubicBezTo>
                  <a:pt x="532060" y="1174502"/>
                  <a:pt x="538262" y="1175742"/>
                  <a:pt x="543223" y="1175742"/>
                </a:cubicBezTo>
                <a:cubicBezTo>
                  <a:pt x="548184" y="1175742"/>
                  <a:pt x="553145" y="1176983"/>
                  <a:pt x="558106" y="1179463"/>
                </a:cubicBezTo>
                <a:cubicBezTo>
                  <a:pt x="563066" y="1181943"/>
                  <a:pt x="565547" y="1181943"/>
                  <a:pt x="565547" y="1179463"/>
                </a:cubicBezTo>
                <a:cubicBezTo>
                  <a:pt x="565547" y="1176983"/>
                  <a:pt x="568027" y="1178223"/>
                  <a:pt x="572988" y="1183184"/>
                </a:cubicBezTo>
                <a:lnTo>
                  <a:pt x="572988" y="1175742"/>
                </a:lnTo>
                <a:lnTo>
                  <a:pt x="550092" y="1166583"/>
                </a:lnTo>
                <a:lnTo>
                  <a:pt x="550664" y="1168301"/>
                </a:lnTo>
                <a:lnTo>
                  <a:pt x="543223" y="1168301"/>
                </a:lnTo>
                <a:lnTo>
                  <a:pt x="543223" y="1163836"/>
                </a:lnTo>
                <a:lnTo>
                  <a:pt x="535781" y="1160859"/>
                </a:lnTo>
                <a:lnTo>
                  <a:pt x="528340" y="1153418"/>
                </a:lnTo>
                <a:lnTo>
                  <a:pt x="520899" y="1145976"/>
                </a:lnTo>
                <a:cubicBezTo>
                  <a:pt x="520899" y="1145976"/>
                  <a:pt x="514697" y="1143496"/>
                  <a:pt x="502295" y="1138535"/>
                </a:cubicBezTo>
                <a:cubicBezTo>
                  <a:pt x="489893" y="1133574"/>
                  <a:pt x="483691" y="1133574"/>
                  <a:pt x="483691" y="1138535"/>
                </a:cubicBezTo>
                <a:lnTo>
                  <a:pt x="483691" y="1131094"/>
                </a:lnTo>
                <a:cubicBezTo>
                  <a:pt x="483691" y="1131094"/>
                  <a:pt x="481211" y="1128614"/>
                  <a:pt x="476250" y="1123652"/>
                </a:cubicBezTo>
                <a:lnTo>
                  <a:pt x="476250" y="1116211"/>
                </a:lnTo>
                <a:cubicBezTo>
                  <a:pt x="476250" y="1111250"/>
                  <a:pt x="473769" y="1108769"/>
                  <a:pt x="468809" y="1108769"/>
                </a:cubicBezTo>
                <a:cubicBezTo>
                  <a:pt x="463848" y="1108769"/>
                  <a:pt x="458887" y="1106289"/>
                  <a:pt x="453926" y="1101328"/>
                </a:cubicBezTo>
                <a:lnTo>
                  <a:pt x="439043" y="1093887"/>
                </a:lnTo>
                <a:cubicBezTo>
                  <a:pt x="444004" y="1093887"/>
                  <a:pt x="451445" y="1096367"/>
                  <a:pt x="461367" y="1101328"/>
                </a:cubicBezTo>
                <a:lnTo>
                  <a:pt x="476250" y="1101328"/>
                </a:lnTo>
                <a:lnTo>
                  <a:pt x="468809" y="1093887"/>
                </a:lnTo>
                <a:cubicBezTo>
                  <a:pt x="458887" y="1088926"/>
                  <a:pt x="456406" y="1086445"/>
                  <a:pt x="461367" y="1086445"/>
                </a:cubicBezTo>
                <a:cubicBezTo>
                  <a:pt x="461367" y="1086445"/>
                  <a:pt x="463848" y="1086445"/>
                  <a:pt x="468809" y="1086445"/>
                </a:cubicBezTo>
                <a:lnTo>
                  <a:pt x="461367" y="1071562"/>
                </a:lnTo>
                <a:cubicBezTo>
                  <a:pt x="456406" y="1066602"/>
                  <a:pt x="451445" y="1064121"/>
                  <a:pt x="446484" y="1064121"/>
                </a:cubicBezTo>
                <a:cubicBezTo>
                  <a:pt x="441523" y="1064121"/>
                  <a:pt x="437803" y="1064121"/>
                  <a:pt x="435322" y="1064121"/>
                </a:cubicBezTo>
                <a:cubicBezTo>
                  <a:pt x="432842" y="1064121"/>
                  <a:pt x="431602" y="1061641"/>
                  <a:pt x="431602" y="1056680"/>
                </a:cubicBezTo>
                <a:cubicBezTo>
                  <a:pt x="431602" y="1051719"/>
                  <a:pt x="426641" y="1049238"/>
                  <a:pt x="416719" y="1049238"/>
                </a:cubicBezTo>
                <a:cubicBezTo>
                  <a:pt x="416719" y="1044277"/>
                  <a:pt x="414238" y="1041797"/>
                  <a:pt x="409277" y="1041797"/>
                </a:cubicBezTo>
                <a:lnTo>
                  <a:pt x="416719" y="1041797"/>
                </a:lnTo>
                <a:cubicBezTo>
                  <a:pt x="421680" y="1041797"/>
                  <a:pt x="425401" y="1040557"/>
                  <a:pt x="427881" y="1038076"/>
                </a:cubicBezTo>
                <a:cubicBezTo>
                  <a:pt x="430361" y="1035596"/>
                  <a:pt x="429121" y="1034355"/>
                  <a:pt x="424160" y="1034355"/>
                </a:cubicBezTo>
                <a:lnTo>
                  <a:pt x="416719" y="1019473"/>
                </a:lnTo>
                <a:cubicBezTo>
                  <a:pt x="416719" y="1014512"/>
                  <a:pt x="414238" y="1012031"/>
                  <a:pt x="409277" y="1012031"/>
                </a:cubicBezTo>
                <a:cubicBezTo>
                  <a:pt x="404316" y="1012031"/>
                  <a:pt x="401836" y="1012031"/>
                  <a:pt x="401836" y="1012031"/>
                </a:cubicBezTo>
                <a:cubicBezTo>
                  <a:pt x="396875" y="1012031"/>
                  <a:pt x="394395" y="1013272"/>
                  <a:pt x="394395" y="1015752"/>
                </a:cubicBezTo>
                <a:cubicBezTo>
                  <a:pt x="394395" y="1018233"/>
                  <a:pt x="395635" y="1018233"/>
                  <a:pt x="398115" y="1015752"/>
                </a:cubicBezTo>
                <a:cubicBezTo>
                  <a:pt x="400596" y="1013272"/>
                  <a:pt x="404316" y="1015752"/>
                  <a:pt x="409277" y="1023193"/>
                </a:cubicBezTo>
                <a:cubicBezTo>
                  <a:pt x="414238" y="1030635"/>
                  <a:pt x="414238" y="1031875"/>
                  <a:pt x="409277" y="1026914"/>
                </a:cubicBezTo>
                <a:cubicBezTo>
                  <a:pt x="399355" y="1026914"/>
                  <a:pt x="393154" y="1026914"/>
                  <a:pt x="390674" y="1026914"/>
                </a:cubicBezTo>
                <a:cubicBezTo>
                  <a:pt x="388194" y="1026914"/>
                  <a:pt x="386953" y="1024434"/>
                  <a:pt x="386953" y="1019473"/>
                </a:cubicBezTo>
                <a:cubicBezTo>
                  <a:pt x="386953" y="1014512"/>
                  <a:pt x="386953" y="1010791"/>
                  <a:pt x="386953" y="1008310"/>
                </a:cubicBezTo>
                <a:cubicBezTo>
                  <a:pt x="386953" y="1005830"/>
                  <a:pt x="391914" y="1004590"/>
                  <a:pt x="401836" y="1004590"/>
                </a:cubicBezTo>
                <a:lnTo>
                  <a:pt x="386953" y="989707"/>
                </a:lnTo>
                <a:lnTo>
                  <a:pt x="379512" y="974824"/>
                </a:lnTo>
                <a:lnTo>
                  <a:pt x="372070" y="974824"/>
                </a:lnTo>
                <a:lnTo>
                  <a:pt x="364629" y="967383"/>
                </a:lnTo>
                <a:cubicBezTo>
                  <a:pt x="369590" y="962422"/>
                  <a:pt x="370830" y="958701"/>
                  <a:pt x="368350" y="956221"/>
                </a:cubicBezTo>
                <a:cubicBezTo>
                  <a:pt x="365869" y="953741"/>
                  <a:pt x="364629" y="954981"/>
                  <a:pt x="364629" y="959941"/>
                </a:cubicBezTo>
                <a:lnTo>
                  <a:pt x="357187" y="952500"/>
                </a:lnTo>
                <a:cubicBezTo>
                  <a:pt x="352227" y="947539"/>
                  <a:pt x="354707" y="945059"/>
                  <a:pt x="364629" y="945059"/>
                </a:cubicBezTo>
                <a:lnTo>
                  <a:pt x="364629" y="937617"/>
                </a:lnTo>
                <a:cubicBezTo>
                  <a:pt x="359668" y="937617"/>
                  <a:pt x="358428" y="936377"/>
                  <a:pt x="360908" y="933896"/>
                </a:cubicBezTo>
                <a:cubicBezTo>
                  <a:pt x="363389" y="931416"/>
                  <a:pt x="362148" y="930176"/>
                  <a:pt x="357187" y="930176"/>
                </a:cubicBezTo>
                <a:lnTo>
                  <a:pt x="357187" y="922734"/>
                </a:lnTo>
                <a:lnTo>
                  <a:pt x="372070" y="915293"/>
                </a:lnTo>
                <a:cubicBezTo>
                  <a:pt x="372070" y="910332"/>
                  <a:pt x="372070" y="907851"/>
                  <a:pt x="372070" y="907851"/>
                </a:cubicBezTo>
                <a:cubicBezTo>
                  <a:pt x="372070" y="907851"/>
                  <a:pt x="373311" y="910332"/>
                  <a:pt x="375791" y="915293"/>
                </a:cubicBezTo>
                <a:cubicBezTo>
                  <a:pt x="378272" y="920254"/>
                  <a:pt x="379512" y="922734"/>
                  <a:pt x="379512" y="922734"/>
                </a:cubicBezTo>
                <a:lnTo>
                  <a:pt x="386953" y="930176"/>
                </a:lnTo>
                <a:cubicBezTo>
                  <a:pt x="391914" y="935137"/>
                  <a:pt x="396875" y="937617"/>
                  <a:pt x="401836" y="937617"/>
                </a:cubicBezTo>
                <a:cubicBezTo>
                  <a:pt x="406797" y="942578"/>
                  <a:pt x="410517" y="945059"/>
                  <a:pt x="412998" y="945059"/>
                </a:cubicBezTo>
                <a:cubicBezTo>
                  <a:pt x="415479" y="945059"/>
                  <a:pt x="419199" y="945059"/>
                  <a:pt x="424160" y="945059"/>
                </a:cubicBezTo>
                <a:cubicBezTo>
                  <a:pt x="429121" y="945059"/>
                  <a:pt x="434082" y="946299"/>
                  <a:pt x="439043" y="948779"/>
                </a:cubicBezTo>
                <a:cubicBezTo>
                  <a:pt x="444004" y="951260"/>
                  <a:pt x="450205" y="953741"/>
                  <a:pt x="457647" y="956221"/>
                </a:cubicBezTo>
                <a:cubicBezTo>
                  <a:pt x="465088" y="958701"/>
                  <a:pt x="468809" y="957461"/>
                  <a:pt x="468809" y="952500"/>
                </a:cubicBezTo>
                <a:cubicBezTo>
                  <a:pt x="473769" y="952500"/>
                  <a:pt x="476250" y="952500"/>
                  <a:pt x="476250" y="952500"/>
                </a:cubicBezTo>
                <a:cubicBezTo>
                  <a:pt x="476250" y="947539"/>
                  <a:pt x="475010" y="945059"/>
                  <a:pt x="472529" y="945059"/>
                </a:cubicBezTo>
                <a:cubicBezTo>
                  <a:pt x="470049" y="945059"/>
                  <a:pt x="468809" y="942578"/>
                  <a:pt x="468809" y="937617"/>
                </a:cubicBezTo>
                <a:cubicBezTo>
                  <a:pt x="468809" y="932656"/>
                  <a:pt x="473769" y="932656"/>
                  <a:pt x="483691" y="937617"/>
                </a:cubicBezTo>
                <a:lnTo>
                  <a:pt x="483691" y="930176"/>
                </a:lnTo>
                <a:lnTo>
                  <a:pt x="491133" y="930176"/>
                </a:lnTo>
                <a:lnTo>
                  <a:pt x="506016" y="937617"/>
                </a:lnTo>
                <a:cubicBezTo>
                  <a:pt x="510977" y="937617"/>
                  <a:pt x="518418" y="940098"/>
                  <a:pt x="528340" y="945059"/>
                </a:cubicBezTo>
                <a:cubicBezTo>
                  <a:pt x="538262" y="945059"/>
                  <a:pt x="544463" y="945059"/>
                  <a:pt x="546943" y="945059"/>
                </a:cubicBezTo>
                <a:cubicBezTo>
                  <a:pt x="549424" y="945059"/>
                  <a:pt x="550664" y="942578"/>
                  <a:pt x="550664" y="937617"/>
                </a:cubicBezTo>
                <a:cubicBezTo>
                  <a:pt x="550664" y="932656"/>
                  <a:pt x="548184" y="932656"/>
                  <a:pt x="543223" y="937617"/>
                </a:cubicBezTo>
                <a:lnTo>
                  <a:pt x="543223" y="930176"/>
                </a:lnTo>
                <a:lnTo>
                  <a:pt x="535781" y="930176"/>
                </a:lnTo>
                <a:cubicBezTo>
                  <a:pt x="530821" y="930176"/>
                  <a:pt x="528340" y="927696"/>
                  <a:pt x="528340" y="922734"/>
                </a:cubicBezTo>
                <a:cubicBezTo>
                  <a:pt x="528340" y="917774"/>
                  <a:pt x="524619" y="916534"/>
                  <a:pt x="517178" y="919014"/>
                </a:cubicBezTo>
                <a:cubicBezTo>
                  <a:pt x="509736" y="921494"/>
                  <a:pt x="504775" y="921494"/>
                  <a:pt x="502295" y="919014"/>
                </a:cubicBezTo>
                <a:cubicBezTo>
                  <a:pt x="499815" y="916534"/>
                  <a:pt x="493614" y="915293"/>
                  <a:pt x="483691" y="915293"/>
                </a:cubicBezTo>
                <a:cubicBezTo>
                  <a:pt x="473769" y="915293"/>
                  <a:pt x="468809" y="914053"/>
                  <a:pt x="468809" y="911572"/>
                </a:cubicBezTo>
                <a:cubicBezTo>
                  <a:pt x="468809" y="909092"/>
                  <a:pt x="471289" y="907851"/>
                  <a:pt x="476250" y="907851"/>
                </a:cubicBezTo>
                <a:cubicBezTo>
                  <a:pt x="481211" y="907851"/>
                  <a:pt x="486172" y="907851"/>
                  <a:pt x="491133" y="907851"/>
                </a:cubicBezTo>
                <a:cubicBezTo>
                  <a:pt x="496094" y="907851"/>
                  <a:pt x="496094" y="906611"/>
                  <a:pt x="491133" y="904131"/>
                </a:cubicBezTo>
                <a:cubicBezTo>
                  <a:pt x="486172" y="901650"/>
                  <a:pt x="478731" y="897930"/>
                  <a:pt x="468809" y="892969"/>
                </a:cubicBezTo>
                <a:lnTo>
                  <a:pt x="453926" y="892969"/>
                </a:lnTo>
                <a:lnTo>
                  <a:pt x="424160" y="885527"/>
                </a:lnTo>
                <a:cubicBezTo>
                  <a:pt x="409277" y="880566"/>
                  <a:pt x="401836" y="880566"/>
                  <a:pt x="401836" y="885527"/>
                </a:cubicBezTo>
                <a:lnTo>
                  <a:pt x="394395" y="885527"/>
                </a:lnTo>
                <a:lnTo>
                  <a:pt x="394395" y="878086"/>
                </a:lnTo>
                <a:cubicBezTo>
                  <a:pt x="399355" y="878086"/>
                  <a:pt x="404316" y="875605"/>
                  <a:pt x="409277" y="870644"/>
                </a:cubicBezTo>
                <a:lnTo>
                  <a:pt x="401836" y="870644"/>
                </a:lnTo>
                <a:cubicBezTo>
                  <a:pt x="396875" y="870644"/>
                  <a:pt x="393154" y="870644"/>
                  <a:pt x="390674" y="870644"/>
                </a:cubicBezTo>
                <a:cubicBezTo>
                  <a:pt x="388194" y="870644"/>
                  <a:pt x="386953" y="870644"/>
                  <a:pt x="386953" y="870644"/>
                </a:cubicBezTo>
                <a:cubicBezTo>
                  <a:pt x="377031" y="865683"/>
                  <a:pt x="372070" y="865683"/>
                  <a:pt x="372070" y="870644"/>
                </a:cubicBezTo>
                <a:lnTo>
                  <a:pt x="364629" y="870644"/>
                </a:lnTo>
                <a:lnTo>
                  <a:pt x="379512" y="855762"/>
                </a:lnTo>
                <a:cubicBezTo>
                  <a:pt x="379512" y="860723"/>
                  <a:pt x="381992" y="860723"/>
                  <a:pt x="386953" y="855762"/>
                </a:cubicBezTo>
                <a:cubicBezTo>
                  <a:pt x="386953" y="850801"/>
                  <a:pt x="380752" y="849561"/>
                  <a:pt x="368350" y="852041"/>
                </a:cubicBezTo>
                <a:cubicBezTo>
                  <a:pt x="355947" y="854521"/>
                  <a:pt x="348506" y="854521"/>
                  <a:pt x="346026" y="852041"/>
                </a:cubicBezTo>
                <a:cubicBezTo>
                  <a:pt x="343545" y="849561"/>
                  <a:pt x="341065" y="848320"/>
                  <a:pt x="338584" y="848320"/>
                </a:cubicBezTo>
                <a:cubicBezTo>
                  <a:pt x="336104" y="848320"/>
                  <a:pt x="334863" y="845840"/>
                  <a:pt x="334863" y="840879"/>
                </a:cubicBezTo>
                <a:cubicBezTo>
                  <a:pt x="339824" y="840879"/>
                  <a:pt x="346026" y="840879"/>
                  <a:pt x="353467" y="840879"/>
                </a:cubicBezTo>
                <a:cubicBezTo>
                  <a:pt x="360908" y="840879"/>
                  <a:pt x="364629" y="840879"/>
                  <a:pt x="364629" y="840879"/>
                </a:cubicBezTo>
                <a:cubicBezTo>
                  <a:pt x="364629" y="845840"/>
                  <a:pt x="368350" y="847080"/>
                  <a:pt x="375791" y="844600"/>
                </a:cubicBezTo>
                <a:cubicBezTo>
                  <a:pt x="383232" y="842119"/>
                  <a:pt x="389434" y="843359"/>
                  <a:pt x="394395" y="848320"/>
                </a:cubicBezTo>
                <a:cubicBezTo>
                  <a:pt x="394395" y="848320"/>
                  <a:pt x="396875" y="848320"/>
                  <a:pt x="401836" y="848320"/>
                </a:cubicBezTo>
                <a:cubicBezTo>
                  <a:pt x="406797" y="848320"/>
                  <a:pt x="410517" y="849561"/>
                  <a:pt x="412998" y="852041"/>
                </a:cubicBezTo>
                <a:cubicBezTo>
                  <a:pt x="415479" y="854521"/>
                  <a:pt x="420439" y="855762"/>
                  <a:pt x="427881" y="855762"/>
                </a:cubicBezTo>
                <a:cubicBezTo>
                  <a:pt x="435322" y="855762"/>
                  <a:pt x="441523" y="855762"/>
                  <a:pt x="446484" y="855762"/>
                </a:cubicBezTo>
                <a:cubicBezTo>
                  <a:pt x="451445" y="860723"/>
                  <a:pt x="456406" y="861963"/>
                  <a:pt x="461367" y="859482"/>
                </a:cubicBezTo>
                <a:cubicBezTo>
                  <a:pt x="466328" y="857002"/>
                  <a:pt x="473769" y="855762"/>
                  <a:pt x="483691" y="855762"/>
                </a:cubicBezTo>
                <a:lnTo>
                  <a:pt x="498574" y="863203"/>
                </a:lnTo>
                <a:lnTo>
                  <a:pt x="483691" y="863203"/>
                </a:lnTo>
                <a:cubicBezTo>
                  <a:pt x="473769" y="868164"/>
                  <a:pt x="471289" y="873125"/>
                  <a:pt x="476250" y="878086"/>
                </a:cubicBezTo>
                <a:lnTo>
                  <a:pt x="483691" y="878086"/>
                </a:lnTo>
                <a:cubicBezTo>
                  <a:pt x="483691" y="873125"/>
                  <a:pt x="484932" y="870644"/>
                  <a:pt x="487412" y="870644"/>
                </a:cubicBezTo>
                <a:cubicBezTo>
                  <a:pt x="489893" y="870644"/>
                  <a:pt x="493614" y="870644"/>
                  <a:pt x="498574" y="870644"/>
                </a:cubicBezTo>
                <a:cubicBezTo>
                  <a:pt x="508496" y="870644"/>
                  <a:pt x="513457" y="868164"/>
                  <a:pt x="513457" y="863203"/>
                </a:cubicBezTo>
                <a:cubicBezTo>
                  <a:pt x="508496" y="863203"/>
                  <a:pt x="506016" y="860723"/>
                  <a:pt x="506016" y="855762"/>
                </a:cubicBezTo>
                <a:cubicBezTo>
                  <a:pt x="506016" y="850801"/>
                  <a:pt x="503535" y="848320"/>
                  <a:pt x="498574" y="848320"/>
                </a:cubicBezTo>
                <a:lnTo>
                  <a:pt x="491133" y="840879"/>
                </a:lnTo>
                <a:cubicBezTo>
                  <a:pt x="491133" y="840879"/>
                  <a:pt x="487412" y="839638"/>
                  <a:pt x="479971" y="837158"/>
                </a:cubicBezTo>
                <a:cubicBezTo>
                  <a:pt x="472529" y="834678"/>
                  <a:pt x="470049" y="832197"/>
                  <a:pt x="472529" y="829717"/>
                </a:cubicBezTo>
                <a:cubicBezTo>
                  <a:pt x="475010" y="827236"/>
                  <a:pt x="486172" y="825996"/>
                  <a:pt x="506016" y="825996"/>
                </a:cubicBezTo>
                <a:lnTo>
                  <a:pt x="565547" y="833437"/>
                </a:lnTo>
                <a:cubicBezTo>
                  <a:pt x="560586" y="833437"/>
                  <a:pt x="558106" y="832197"/>
                  <a:pt x="558106" y="829717"/>
                </a:cubicBezTo>
                <a:cubicBezTo>
                  <a:pt x="558106" y="827236"/>
                  <a:pt x="560586" y="825996"/>
                  <a:pt x="565547" y="825996"/>
                </a:cubicBezTo>
                <a:cubicBezTo>
                  <a:pt x="570508" y="825996"/>
                  <a:pt x="576709" y="828476"/>
                  <a:pt x="584150" y="833437"/>
                </a:cubicBezTo>
                <a:cubicBezTo>
                  <a:pt x="591592" y="838398"/>
                  <a:pt x="595312" y="838398"/>
                  <a:pt x="595312" y="833437"/>
                </a:cubicBezTo>
                <a:cubicBezTo>
                  <a:pt x="600274" y="833437"/>
                  <a:pt x="602754" y="833437"/>
                  <a:pt x="602754" y="833437"/>
                </a:cubicBezTo>
                <a:cubicBezTo>
                  <a:pt x="602754" y="833437"/>
                  <a:pt x="605234" y="834678"/>
                  <a:pt x="610195" y="837158"/>
                </a:cubicBezTo>
                <a:cubicBezTo>
                  <a:pt x="615156" y="839638"/>
                  <a:pt x="620117" y="840879"/>
                  <a:pt x="625078" y="840879"/>
                </a:cubicBezTo>
                <a:lnTo>
                  <a:pt x="639961" y="840879"/>
                </a:lnTo>
                <a:cubicBezTo>
                  <a:pt x="635000" y="835918"/>
                  <a:pt x="630039" y="833437"/>
                  <a:pt x="625078" y="833437"/>
                </a:cubicBezTo>
                <a:lnTo>
                  <a:pt x="617637" y="825996"/>
                </a:lnTo>
                <a:lnTo>
                  <a:pt x="602754" y="825996"/>
                </a:lnTo>
                <a:cubicBezTo>
                  <a:pt x="597793" y="825996"/>
                  <a:pt x="592832" y="823516"/>
                  <a:pt x="587871" y="818555"/>
                </a:cubicBezTo>
                <a:lnTo>
                  <a:pt x="572988" y="818555"/>
                </a:lnTo>
                <a:cubicBezTo>
                  <a:pt x="568027" y="818555"/>
                  <a:pt x="565547" y="817314"/>
                  <a:pt x="565547" y="814834"/>
                </a:cubicBezTo>
                <a:cubicBezTo>
                  <a:pt x="565547" y="812354"/>
                  <a:pt x="565547" y="811113"/>
                  <a:pt x="565547" y="811113"/>
                </a:cubicBezTo>
                <a:cubicBezTo>
                  <a:pt x="565547" y="811113"/>
                  <a:pt x="564307" y="809873"/>
                  <a:pt x="561826" y="807392"/>
                </a:cubicBezTo>
                <a:cubicBezTo>
                  <a:pt x="559346" y="804912"/>
                  <a:pt x="558106" y="803672"/>
                  <a:pt x="558106" y="803672"/>
                </a:cubicBezTo>
                <a:cubicBezTo>
                  <a:pt x="558106" y="803672"/>
                  <a:pt x="555625" y="801191"/>
                  <a:pt x="550664" y="796230"/>
                </a:cubicBezTo>
                <a:cubicBezTo>
                  <a:pt x="550664" y="791269"/>
                  <a:pt x="550664" y="788789"/>
                  <a:pt x="550664" y="788789"/>
                </a:cubicBezTo>
                <a:cubicBezTo>
                  <a:pt x="550664" y="783828"/>
                  <a:pt x="550664" y="781348"/>
                  <a:pt x="550664" y="781348"/>
                </a:cubicBezTo>
                <a:lnTo>
                  <a:pt x="543223" y="781348"/>
                </a:lnTo>
                <a:lnTo>
                  <a:pt x="543223" y="773906"/>
                </a:lnTo>
                <a:cubicBezTo>
                  <a:pt x="538262" y="768945"/>
                  <a:pt x="535781" y="766465"/>
                  <a:pt x="535781" y="766465"/>
                </a:cubicBezTo>
                <a:lnTo>
                  <a:pt x="528340" y="759023"/>
                </a:lnTo>
                <a:lnTo>
                  <a:pt x="520899" y="751582"/>
                </a:lnTo>
                <a:cubicBezTo>
                  <a:pt x="520899" y="746621"/>
                  <a:pt x="518418" y="744141"/>
                  <a:pt x="513457" y="744141"/>
                </a:cubicBezTo>
                <a:lnTo>
                  <a:pt x="513457" y="751582"/>
                </a:lnTo>
                <a:lnTo>
                  <a:pt x="498574" y="751582"/>
                </a:lnTo>
                <a:cubicBezTo>
                  <a:pt x="483691" y="741660"/>
                  <a:pt x="473769" y="739180"/>
                  <a:pt x="468809" y="744141"/>
                </a:cubicBezTo>
                <a:cubicBezTo>
                  <a:pt x="463848" y="749102"/>
                  <a:pt x="458887" y="750342"/>
                  <a:pt x="453926" y="747861"/>
                </a:cubicBezTo>
                <a:cubicBezTo>
                  <a:pt x="448965" y="745381"/>
                  <a:pt x="446484" y="744141"/>
                  <a:pt x="446484" y="744141"/>
                </a:cubicBezTo>
                <a:cubicBezTo>
                  <a:pt x="446484" y="744141"/>
                  <a:pt x="444004" y="741660"/>
                  <a:pt x="439043" y="736699"/>
                </a:cubicBezTo>
                <a:cubicBezTo>
                  <a:pt x="434082" y="736699"/>
                  <a:pt x="425401" y="734219"/>
                  <a:pt x="412998" y="729258"/>
                </a:cubicBezTo>
                <a:cubicBezTo>
                  <a:pt x="400596" y="724297"/>
                  <a:pt x="394395" y="721816"/>
                  <a:pt x="394395" y="721816"/>
                </a:cubicBezTo>
                <a:lnTo>
                  <a:pt x="394395" y="736699"/>
                </a:lnTo>
                <a:cubicBezTo>
                  <a:pt x="384473" y="736699"/>
                  <a:pt x="381992" y="734219"/>
                  <a:pt x="386953" y="729258"/>
                </a:cubicBezTo>
                <a:cubicBezTo>
                  <a:pt x="381992" y="724297"/>
                  <a:pt x="379512" y="721816"/>
                  <a:pt x="379512" y="721816"/>
                </a:cubicBezTo>
                <a:cubicBezTo>
                  <a:pt x="374551" y="721816"/>
                  <a:pt x="372070" y="724297"/>
                  <a:pt x="372070" y="729258"/>
                </a:cubicBezTo>
                <a:cubicBezTo>
                  <a:pt x="372070" y="734219"/>
                  <a:pt x="369590" y="735459"/>
                  <a:pt x="364629" y="732978"/>
                </a:cubicBezTo>
                <a:cubicBezTo>
                  <a:pt x="359668" y="730498"/>
                  <a:pt x="357187" y="731738"/>
                  <a:pt x="357187" y="736699"/>
                </a:cubicBezTo>
                <a:cubicBezTo>
                  <a:pt x="357187" y="741660"/>
                  <a:pt x="357187" y="744141"/>
                  <a:pt x="357187" y="744141"/>
                </a:cubicBezTo>
                <a:cubicBezTo>
                  <a:pt x="352227" y="744141"/>
                  <a:pt x="349746" y="741660"/>
                  <a:pt x="349746" y="736699"/>
                </a:cubicBezTo>
                <a:cubicBezTo>
                  <a:pt x="349746" y="731738"/>
                  <a:pt x="347266" y="729258"/>
                  <a:pt x="342305" y="729258"/>
                </a:cubicBezTo>
                <a:lnTo>
                  <a:pt x="334863" y="736699"/>
                </a:lnTo>
                <a:cubicBezTo>
                  <a:pt x="324941" y="731738"/>
                  <a:pt x="317500" y="729258"/>
                  <a:pt x="312539" y="729258"/>
                </a:cubicBezTo>
                <a:cubicBezTo>
                  <a:pt x="312539" y="729258"/>
                  <a:pt x="310059" y="729258"/>
                  <a:pt x="305098" y="729258"/>
                </a:cubicBezTo>
                <a:cubicBezTo>
                  <a:pt x="305098" y="724297"/>
                  <a:pt x="297656" y="719336"/>
                  <a:pt x="282774" y="714375"/>
                </a:cubicBezTo>
                <a:cubicBezTo>
                  <a:pt x="277812" y="714375"/>
                  <a:pt x="272852" y="711895"/>
                  <a:pt x="267891" y="706934"/>
                </a:cubicBezTo>
                <a:lnTo>
                  <a:pt x="260449" y="699492"/>
                </a:lnTo>
                <a:lnTo>
                  <a:pt x="253008" y="692051"/>
                </a:lnTo>
                <a:lnTo>
                  <a:pt x="253008" y="684609"/>
                </a:lnTo>
                <a:lnTo>
                  <a:pt x="208359" y="669726"/>
                </a:lnTo>
                <a:lnTo>
                  <a:pt x="200918" y="684609"/>
                </a:lnTo>
                <a:cubicBezTo>
                  <a:pt x="195957" y="684609"/>
                  <a:pt x="190996" y="682129"/>
                  <a:pt x="186035" y="677168"/>
                </a:cubicBezTo>
                <a:lnTo>
                  <a:pt x="163711" y="662285"/>
                </a:lnTo>
                <a:lnTo>
                  <a:pt x="133945" y="654844"/>
                </a:lnTo>
                <a:lnTo>
                  <a:pt x="156270" y="654844"/>
                </a:lnTo>
                <a:cubicBezTo>
                  <a:pt x="171152" y="654844"/>
                  <a:pt x="181074" y="657324"/>
                  <a:pt x="186035" y="662285"/>
                </a:cubicBezTo>
                <a:cubicBezTo>
                  <a:pt x="186035" y="662285"/>
                  <a:pt x="188516" y="662285"/>
                  <a:pt x="193477" y="662285"/>
                </a:cubicBezTo>
                <a:cubicBezTo>
                  <a:pt x="198438" y="662285"/>
                  <a:pt x="203399" y="662285"/>
                  <a:pt x="208359" y="662285"/>
                </a:cubicBezTo>
                <a:lnTo>
                  <a:pt x="230684" y="662285"/>
                </a:lnTo>
                <a:lnTo>
                  <a:pt x="238125" y="662285"/>
                </a:lnTo>
                <a:cubicBezTo>
                  <a:pt x="243086" y="662285"/>
                  <a:pt x="246807" y="663525"/>
                  <a:pt x="249287" y="666006"/>
                </a:cubicBezTo>
                <a:cubicBezTo>
                  <a:pt x="251768" y="668486"/>
                  <a:pt x="253008" y="669726"/>
                  <a:pt x="253008" y="669726"/>
                </a:cubicBezTo>
                <a:cubicBezTo>
                  <a:pt x="253008" y="672207"/>
                  <a:pt x="253628" y="674067"/>
                  <a:pt x="254868" y="675308"/>
                </a:cubicBezTo>
                <a:lnTo>
                  <a:pt x="255985" y="675680"/>
                </a:lnTo>
                <a:lnTo>
                  <a:pt x="256728" y="673447"/>
                </a:lnTo>
                <a:cubicBezTo>
                  <a:pt x="259209" y="670967"/>
                  <a:pt x="262930" y="669726"/>
                  <a:pt x="267891" y="669726"/>
                </a:cubicBezTo>
                <a:cubicBezTo>
                  <a:pt x="272852" y="669726"/>
                  <a:pt x="276572" y="670967"/>
                  <a:pt x="279053" y="673447"/>
                </a:cubicBezTo>
                <a:cubicBezTo>
                  <a:pt x="281533" y="675928"/>
                  <a:pt x="288975" y="677168"/>
                  <a:pt x="301377" y="677168"/>
                </a:cubicBezTo>
                <a:cubicBezTo>
                  <a:pt x="313779" y="677168"/>
                  <a:pt x="322461" y="674688"/>
                  <a:pt x="327422" y="669726"/>
                </a:cubicBezTo>
                <a:lnTo>
                  <a:pt x="342305" y="669726"/>
                </a:lnTo>
                <a:lnTo>
                  <a:pt x="327422" y="662285"/>
                </a:lnTo>
                <a:lnTo>
                  <a:pt x="327422" y="654844"/>
                </a:lnTo>
                <a:cubicBezTo>
                  <a:pt x="332383" y="654844"/>
                  <a:pt x="337344" y="656084"/>
                  <a:pt x="342305" y="658564"/>
                </a:cubicBezTo>
                <a:cubicBezTo>
                  <a:pt x="347266" y="661045"/>
                  <a:pt x="349746" y="659805"/>
                  <a:pt x="349746" y="654844"/>
                </a:cubicBezTo>
                <a:cubicBezTo>
                  <a:pt x="349746" y="649883"/>
                  <a:pt x="347266" y="647402"/>
                  <a:pt x="342305" y="647402"/>
                </a:cubicBezTo>
                <a:cubicBezTo>
                  <a:pt x="337344" y="647402"/>
                  <a:pt x="333623" y="647402"/>
                  <a:pt x="331143" y="647402"/>
                </a:cubicBezTo>
                <a:cubicBezTo>
                  <a:pt x="328662" y="647402"/>
                  <a:pt x="327422" y="647402"/>
                  <a:pt x="327422" y="647402"/>
                </a:cubicBezTo>
                <a:cubicBezTo>
                  <a:pt x="322461" y="642441"/>
                  <a:pt x="319980" y="639961"/>
                  <a:pt x="319980" y="639961"/>
                </a:cubicBezTo>
                <a:cubicBezTo>
                  <a:pt x="319980" y="639961"/>
                  <a:pt x="322461" y="637480"/>
                  <a:pt x="327422" y="632519"/>
                </a:cubicBezTo>
                <a:cubicBezTo>
                  <a:pt x="332383" y="632519"/>
                  <a:pt x="342305" y="635000"/>
                  <a:pt x="357187" y="639961"/>
                </a:cubicBezTo>
                <a:cubicBezTo>
                  <a:pt x="372070" y="644922"/>
                  <a:pt x="380752" y="646162"/>
                  <a:pt x="383232" y="643682"/>
                </a:cubicBezTo>
                <a:cubicBezTo>
                  <a:pt x="385713" y="641201"/>
                  <a:pt x="389434" y="639961"/>
                  <a:pt x="394395" y="639961"/>
                </a:cubicBezTo>
                <a:cubicBezTo>
                  <a:pt x="399355" y="639961"/>
                  <a:pt x="403076" y="638721"/>
                  <a:pt x="405557" y="636240"/>
                </a:cubicBezTo>
                <a:cubicBezTo>
                  <a:pt x="408037" y="633760"/>
                  <a:pt x="411758" y="635000"/>
                  <a:pt x="416719" y="639961"/>
                </a:cubicBezTo>
                <a:cubicBezTo>
                  <a:pt x="421680" y="644922"/>
                  <a:pt x="429121" y="644922"/>
                  <a:pt x="439043" y="639961"/>
                </a:cubicBezTo>
                <a:lnTo>
                  <a:pt x="446484" y="639961"/>
                </a:lnTo>
                <a:lnTo>
                  <a:pt x="439043" y="625078"/>
                </a:lnTo>
                <a:cubicBezTo>
                  <a:pt x="434082" y="620117"/>
                  <a:pt x="431602" y="616396"/>
                  <a:pt x="431602" y="613916"/>
                </a:cubicBezTo>
                <a:cubicBezTo>
                  <a:pt x="431602" y="611436"/>
                  <a:pt x="430361" y="610195"/>
                  <a:pt x="427881" y="610195"/>
                </a:cubicBezTo>
                <a:cubicBezTo>
                  <a:pt x="425401" y="610195"/>
                  <a:pt x="424160" y="607715"/>
                  <a:pt x="424160" y="602754"/>
                </a:cubicBezTo>
                <a:cubicBezTo>
                  <a:pt x="424160" y="597793"/>
                  <a:pt x="419199" y="590351"/>
                  <a:pt x="409277" y="580430"/>
                </a:cubicBezTo>
                <a:cubicBezTo>
                  <a:pt x="389434" y="565547"/>
                  <a:pt x="386953" y="558105"/>
                  <a:pt x="401836" y="558105"/>
                </a:cubicBezTo>
                <a:lnTo>
                  <a:pt x="394395" y="558105"/>
                </a:lnTo>
                <a:cubicBezTo>
                  <a:pt x="384473" y="558105"/>
                  <a:pt x="380752" y="555625"/>
                  <a:pt x="383232" y="550664"/>
                </a:cubicBezTo>
                <a:cubicBezTo>
                  <a:pt x="385713" y="545703"/>
                  <a:pt x="386953" y="539502"/>
                  <a:pt x="386953" y="532060"/>
                </a:cubicBezTo>
                <a:lnTo>
                  <a:pt x="386953" y="528340"/>
                </a:lnTo>
                <a:lnTo>
                  <a:pt x="379512" y="506016"/>
                </a:lnTo>
                <a:cubicBezTo>
                  <a:pt x="369590" y="496094"/>
                  <a:pt x="364629" y="486172"/>
                  <a:pt x="364629" y="476250"/>
                </a:cubicBezTo>
                <a:lnTo>
                  <a:pt x="364629" y="468809"/>
                </a:lnTo>
                <a:lnTo>
                  <a:pt x="349746" y="461367"/>
                </a:lnTo>
                <a:lnTo>
                  <a:pt x="342305" y="453926"/>
                </a:lnTo>
                <a:cubicBezTo>
                  <a:pt x="357187" y="453926"/>
                  <a:pt x="364629" y="453926"/>
                  <a:pt x="364629" y="453926"/>
                </a:cubicBezTo>
                <a:lnTo>
                  <a:pt x="364629" y="446484"/>
                </a:lnTo>
                <a:lnTo>
                  <a:pt x="372070" y="453926"/>
                </a:lnTo>
                <a:cubicBezTo>
                  <a:pt x="377031" y="453926"/>
                  <a:pt x="380752" y="453926"/>
                  <a:pt x="383232" y="453926"/>
                </a:cubicBezTo>
                <a:cubicBezTo>
                  <a:pt x="385713" y="453926"/>
                  <a:pt x="386953" y="451445"/>
                  <a:pt x="386953" y="446484"/>
                </a:cubicBezTo>
                <a:cubicBezTo>
                  <a:pt x="386953" y="441523"/>
                  <a:pt x="381992" y="439043"/>
                  <a:pt x="372070" y="439043"/>
                </a:cubicBezTo>
                <a:lnTo>
                  <a:pt x="357187" y="431601"/>
                </a:lnTo>
                <a:lnTo>
                  <a:pt x="349746" y="431601"/>
                </a:lnTo>
                <a:lnTo>
                  <a:pt x="342305" y="416719"/>
                </a:lnTo>
                <a:cubicBezTo>
                  <a:pt x="347266" y="411758"/>
                  <a:pt x="339824" y="406797"/>
                  <a:pt x="319980" y="401836"/>
                </a:cubicBezTo>
                <a:cubicBezTo>
                  <a:pt x="319980" y="396875"/>
                  <a:pt x="318740" y="394394"/>
                  <a:pt x="316260" y="394394"/>
                </a:cubicBezTo>
                <a:cubicBezTo>
                  <a:pt x="313779" y="394394"/>
                  <a:pt x="312539" y="394394"/>
                  <a:pt x="312539" y="394394"/>
                </a:cubicBezTo>
                <a:lnTo>
                  <a:pt x="290215" y="401836"/>
                </a:lnTo>
                <a:lnTo>
                  <a:pt x="275332" y="401836"/>
                </a:lnTo>
                <a:lnTo>
                  <a:pt x="267891" y="394394"/>
                </a:lnTo>
                <a:cubicBezTo>
                  <a:pt x="267891" y="389433"/>
                  <a:pt x="260449" y="384473"/>
                  <a:pt x="245566" y="379512"/>
                </a:cubicBezTo>
                <a:lnTo>
                  <a:pt x="253008" y="379512"/>
                </a:lnTo>
                <a:cubicBezTo>
                  <a:pt x="257969" y="379512"/>
                  <a:pt x="265410" y="379512"/>
                  <a:pt x="275332" y="379512"/>
                </a:cubicBezTo>
                <a:cubicBezTo>
                  <a:pt x="285254" y="379512"/>
                  <a:pt x="292696" y="379512"/>
                  <a:pt x="297656" y="379512"/>
                </a:cubicBezTo>
                <a:lnTo>
                  <a:pt x="319980" y="386953"/>
                </a:lnTo>
                <a:cubicBezTo>
                  <a:pt x="324941" y="386953"/>
                  <a:pt x="327422" y="389433"/>
                  <a:pt x="327422" y="394394"/>
                </a:cubicBezTo>
                <a:lnTo>
                  <a:pt x="334863" y="386953"/>
                </a:lnTo>
                <a:cubicBezTo>
                  <a:pt x="339824" y="391914"/>
                  <a:pt x="342305" y="394394"/>
                  <a:pt x="342305" y="394394"/>
                </a:cubicBezTo>
                <a:cubicBezTo>
                  <a:pt x="342305" y="394394"/>
                  <a:pt x="344785" y="394394"/>
                  <a:pt x="349746" y="394394"/>
                </a:cubicBezTo>
                <a:lnTo>
                  <a:pt x="349746" y="386953"/>
                </a:lnTo>
                <a:lnTo>
                  <a:pt x="357187" y="379512"/>
                </a:lnTo>
                <a:cubicBezTo>
                  <a:pt x="362148" y="379512"/>
                  <a:pt x="367110" y="379512"/>
                  <a:pt x="372070" y="379512"/>
                </a:cubicBezTo>
                <a:lnTo>
                  <a:pt x="379512" y="372070"/>
                </a:lnTo>
                <a:cubicBezTo>
                  <a:pt x="374551" y="367109"/>
                  <a:pt x="374551" y="362148"/>
                  <a:pt x="379512" y="357187"/>
                </a:cubicBezTo>
                <a:lnTo>
                  <a:pt x="401836" y="357187"/>
                </a:lnTo>
                <a:lnTo>
                  <a:pt x="394395" y="364629"/>
                </a:lnTo>
                <a:cubicBezTo>
                  <a:pt x="394395" y="359668"/>
                  <a:pt x="393154" y="358428"/>
                  <a:pt x="390674" y="360908"/>
                </a:cubicBezTo>
                <a:cubicBezTo>
                  <a:pt x="388194" y="363388"/>
                  <a:pt x="389434" y="365869"/>
                  <a:pt x="394395" y="368350"/>
                </a:cubicBezTo>
                <a:cubicBezTo>
                  <a:pt x="399355" y="370830"/>
                  <a:pt x="401836" y="374551"/>
                  <a:pt x="401836" y="379512"/>
                </a:cubicBezTo>
                <a:cubicBezTo>
                  <a:pt x="401836" y="384473"/>
                  <a:pt x="404316" y="386953"/>
                  <a:pt x="409277" y="386953"/>
                </a:cubicBezTo>
                <a:cubicBezTo>
                  <a:pt x="414238" y="386953"/>
                  <a:pt x="416719" y="384473"/>
                  <a:pt x="416719" y="379512"/>
                </a:cubicBezTo>
                <a:lnTo>
                  <a:pt x="416719" y="372070"/>
                </a:lnTo>
                <a:lnTo>
                  <a:pt x="416719" y="364629"/>
                </a:lnTo>
                <a:cubicBezTo>
                  <a:pt x="406797" y="359668"/>
                  <a:pt x="409277" y="357187"/>
                  <a:pt x="424160" y="357187"/>
                </a:cubicBezTo>
                <a:lnTo>
                  <a:pt x="439043" y="357187"/>
                </a:lnTo>
                <a:cubicBezTo>
                  <a:pt x="453926" y="362148"/>
                  <a:pt x="466328" y="364629"/>
                  <a:pt x="476250" y="364629"/>
                </a:cubicBezTo>
                <a:lnTo>
                  <a:pt x="498574" y="364629"/>
                </a:lnTo>
                <a:cubicBezTo>
                  <a:pt x="508496" y="364629"/>
                  <a:pt x="515937" y="364629"/>
                  <a:pt x="520899" y="364629"/>
                </a:cubicBezTo>
                <a:cubicBezTo>
                  <a:pt x="525859" y="364629"/>
                  <a:pt x="534541" y="364629"/>
                  <a:pt x="546943" y="364629"/>
                </a:cubicBezTo>
                <a:cubicBezTo>
                  <a:pt x="559346" y="364629"/>
                  <a:pt x="565547" y="364629"/>
                  <a:pt x="565547" y="364629"/>
                </a:cubicBezTo>
                <a:cubicBezTo>
                  <a:pt x="560586" y="359668"/>
                  <a:pt x="555625" y="357187"/>
                  <a:pt x="550664" y="357187"/>
                </a:cubicBezTo>
                <a:cubicBezTo>
                  <a:pt x="540742" y="357187"/>
                  <a:pt x="533301" y="357187"/>
                  <a:pt x="528340" y="357187"/>
                </a:cubicBezTo>
                <a:lnTo>
                  <a:pt x="520899" y="349746"/>
                </a:lnTo>
                <a:lnTo>
                  <a:pt x="520899" y="342305"/>
                </a:lnTo>
                <a:cubicBezTo>
                  <a:pt x="515937" y="337344"/>
                  <a:pt x="517178" y="334863"/>
                  <a:pt x="524619" y="334863"/>
                </a:cubicBezTo>
                <a:cubicBezTo>
                  <a:pt x="532060" y="334863"/>
                  <a:pt x="535781" y="334863"/>
                  <a:pt x="535781" y="334863"/>
                </a:cubicBezTo>
                <a:cubicBezTo>
                  <a:pt x="535781" y="334863"/>
                  <a:pt x="533301" y="332383"/>
                  <a:pt x="528340" y="327422"/>
                </a:cubicBezTo>
                <a:cubicBezTo>
                  <a:pt x="523379" y="322461"/>
                  <a:pt x="519658" y="319980"/>
                  <a:pt x="517178" y="319980"/>
                </a:cubicBezTo>
                <a:cubicBezTo>
                  <a:pt x="514697" y="319980"/>
                  <a:pt x="510977" y="317500"/>
                  <a:pt x="506016" y="312539"/>
                </a:cubicBezTo>
                <a:cubicBezTo>
                  <a:pt x="506016" y="312539"/>
                  <a:pt x="506016" y="315019"/>
                  <a:pt x="506016" y="319980"/>
                </a:cubicBezTo>
                <a:cubicBezTo>
                  <a:pt x="501055" y="324941"/>
                  <a:pt x="496094" y="324941"/>
                  <a:pt x="491133" y="319980"/>
                </a:cubicBezTo>
                <a:cubicBezTo>
                  <a:pt x="481211" y="319980"/>
                  <a:pt x="473769" y="319980"/>
                  <a:pt x="468809" y="319980"/>
                </a:cubicBezTo>
                <a:lnTo>
                  <a:pt x="453926" y="319980"/>
                </a:lnTo>
                <a:cubicBezTo>
                  <a:pt x="448965" y="324941"/>
                  <a:pt x="440283" y="324941"/>
                  <a:pt x="427881" y="319980"/>
                </a:cubicBezTo>
                <a:cubicBezTo>
                  <a:pt x="415479" y="315019"/>
                  <a:pt x="409277" y="310059"/>
                  <a:pt x="409277" y="305098"/>
                </a:cubicBezTo>
                <a:cubicBezTo>
                  <a:pt x="404316" y="305098"/>
                  <a:pt x="400596" y="305098"/>
                  <a:pt x="398115" y="305098"/>
                </a:cubicBezTo>
                <a:cubicBezTo>
                  <a:pt x="395635" y="305098"/>
                  <a:pt x="391914" y="305098"/>
                  <a:pt x="386953" y="305098"/>
                </a:cubicBezTo>
                <a:lnTo>
                  <a:pt x="379512" y="312539"/>
                </a:lnTo>
                <a:cubicBezTo>
                  <a:pt x="377031" y="312539"/>
                  <a:pt x="372070" y="312539"/>
                  <a:pt x="364629" y="312539"/>
                </a:cubicBezTo>
                <a:lnTo>
                  <a:pt x="342305" y="312539"/>
                </a:lnTo>
                <a:cubicBezTo>
                  <a:pt x="342305" y="317500"/>
                  <a:pt x="342305" y="319980"/>
                  <a:pt x="342305" y="319980"/>
                </a:cubicBezTo>
                <a:lnTo>
                  <a:pt x="334863" y="312539"/>
                </a:lnTo>
                <a:cubicBezTo>
                  <a:pt x="334863" y="312539"/>
                  <a:pt x="334863" y="311299"/>
                  <a:pt x="334863" y="308818"/>
                </a:cubicBezTo>
                <a:cubicBezTo>
                  <a:pt x="334863" y="306338"/>
                  <a:pt x="332383" y="305098"/>
                  <a:pt x="327422" y="305098"/>
                </a:cubicBezTo>
                <a:cubicBezTo>
                  <a:pt x="322461" y="305098"/>
                  <a:pt x="322461" y="307578"/>
                  <a:pt x="327422" y="312539"/>
                </a:cubicBezTo>
                <a:lnTo>
                  <a:pt x="319980" y="312539"/>
                </a:lnTo>
                <a:cubicBezTo>
                  <a:pt x="310059" y="312539"/>
                  <a:pt x="302617" y="312539"/>
                  <a:pt x="297656" y="312539"/>
                </a:cubicBezTo>
                <a:cubicBezTo>
                  <a:pt x="297656" y="312539"/>
                  <a:pt x="295176" y="310059"/>
                  <a:pt x="290215" y="305098"/>
                </a:cubicBezTo>
                <a:cubicBezTo>
                  <a:pt x="290215" y="300137"/>
                  <a:pt x="282774" y="295176"/>
                  <a:pt x="267891" y="290215"/>
                </a:cubicBezTo>
                <a:lnTo>
                  <a:pt x="245566" y="282773"/>
                </a:lnTo>
                <a:lnTo>
                  <a:pt x="238125" y="275332"/>
                </a:lnTo>
                <a:cubicBezTo>
                  <a:pt x="233164" y="270371"/>
                  <a:pt x="228203" y="267891"/>
                  <a:pt x="223242" y="267891"/>
                </a:cubicBezTo>
                <a:cubicBezTo>
                  <a:pt x="218281" y="267891"/>
                  <a:pt x="209600" y="266650"/>
                  <a:pt x="197197" y="264170"/>
                </a:cubicBezTo>
                <a:cubicBezTo>
                  <a:pt x="184795" y="261689"/>
                  <a:pt x="176113" y="260449"/>
                  <a:pt x="171152" y="260449"/>
                </a:cubicBezTo>
                <a:lnTo>
                  <a:pt x="163711" y="253008"/>
                </a:lnTo>
                <a:cubicBezTo>
                  <a:pt x="163711" y="243086"/>
                  <a:pt x="153789" y="238125"/>
                  <a:pt x="133945" y="238125"/>
                </a:cubicBezTo>
                <a:cubicBezTo>
                  <a:pt x="124023" y="238125"/>
                  <a:pt x="119063" y="238125"/>
                  <a:pt x="119063" y="238125"/>
                </a:cubicBezTo>
                <a:lnTo>
                  <a:pt x="104180" y="238125"/>
                </a:lnTo>
                <a:cubicBezTo>
                  <a:pt x="99219" y="238125"/>
                  <a:pt x="95498" y="236885"/>
                  <a:pt x="93018" y="234404"/>
                </a:cubicBezTo>
                <a:cubicBezTo>
                  <a:pt x="90537" y="231924"/>
                  <a:pt x="86817" y="233164"/>
                  <a:pt x="81855" y="238125"/>
                </a:cubicBezTo>
                <a:lnTo>
                  <a:pt x="74414" y="230684"/>
                </a:lnTo>
                <a:cubicBezTo>
                  <a:pt x="74414" y="230684"/>
                  <a:pt x="71934" y="230684"/>
                  <a:pt x="66973" y="230684"/>
                </a:cubicBezTo>
                <a:cubicBezTo>
                  <a:pt x="62012" y="225722"/>
                  <a:pt x="58291" y="225722"/>
                  <a:pt x="55811" y="230684"/>
                </a:cubicBezTo>
                <a:cubicBezTo>
                  <a:pt x="53330" y="235645"/>
                  <a:pt x="49610" y="238125"/>
                  <a:pt x="44648" y="238125"/>
                </a:cubicBezTo>
                <a:cubicBezTo>
                  <a:pt x="39687" y="238125"/>
                  <a:pt x="37207" y="236885"/>
                  <a:pt x="37207" y="234404"/>
                </a:cubicBezTo>
                <a:cubicBezTo>
                  <a:pt x="37207" y="231924"/>
                  <a:pt x="37207" y="228203"/>
                  <a:pt x="37207" y="223242"/>
                </a:cubicBezTo>
                <a:cubicBezTo>
                  <a:pt x="37207" y="218281"/>
                  <a:pt x="37207" y="215801"/>
                  <a:pt x="37207" y="215801"/>
                </a:cubicBezTo>
                <a:cubicBezTo>
                  <a:pt x="32246" y="215801"/>
                  <a:pt x="27285" y="213320"/>
                  <a:pt x="22324" y="208359"/>
                </a:cubicBezTo>
                <a:lnTo>
                  <a:pt x="22324" y="200918"/>
                </a:lnTo>
                <a:cubicBezTo>
                  <a:pt x="27285" y="200918"/>
                  <a:pt x="29766" y="199677"/>
                  <a:pt x="29766" y="197197"/>
                </a:cubicBezTo>
                <a:cubicBezTo>
                  <a:pt x="29766" y="194717"/>
                  <a:pt x="27285" y="193476"/>
                  <a:pt x="22324" y="193476"/>
                </a:cubicBezTo>
                <a:cubicBezTo>
                  <a:pt x="17363" y="193476"/>
                  <a:pt x="13643" y="188515"/>
                  <a:pt x="11162" y="178594"/>
                </a:cubicBezTo>
                <a:cubicBezTo>
                  <a:pt x="8682" y="168672"/>
                  <a:pt x="9922" y="162470"/>
                  <a:pt x="14883" y="159990"/>
                </a:cubicBezTo>
                <a:cubicBezTo>
                  <a:pt x="19844" y="157510"/>
                  <a:pt x="21084" y="153789"/>
                  <a:pt x="18603" y="148828"/>
                </a:cubicBezTo>
                <a:cubicBezTo>
                  <a:pt x="16123" y="143867"/>
                  <a:pt x="12402" y="142627"/>
                  <a:pt x="7441" y="145107"/>
                </a:cubicBezTo>
                <a:cubicBezTo>
                  <a:pt x="2480" y="147588"/>
                  <a:pt x="0" y="146348"/>
                  <a:pt x="0" y="141387"/>
                </a:cubicBezTo>
                <a:cubicBezTo>
                  <a:pt x="0" y="141387"/>
                  <a:pt x="1240" y="140146"/>
                  <a:pt x="3721" y="137666"/>
                </a:cubicBezTo>
                <a:cubicBezTo>
                  <a:pt x="6201" y="135186"/>
                  <a:pt x="8682" y="133945"/>
                  <a:pt x="11162" y="133945"/>
                </a:cubicBezTo>
                <a:cubicBezTo>
                  <a:pt x="13643" y="133945"/>
                  <a:pt x="14883" y="133945"/>
                  <a:pt x="14883" y="133945"/>
                </a:cubicBezTo>
                <a:lnTo>
                  <a:pt x="29766" y="133945"/>
                </a:lnTo>
                <a:lnTo>
                  <a:pt x="37207" y="133945"/>
                </a:lnTo>
                <a:cubicBezTo>
                  <a:pt x="32246" y="128984"/>
                  <a:pt x="28525" y="126504"/>
                  <a:pt x="26045" y="126504"/>
                </a:cubicBezTo>
                <a:cubicBezTo>
                  <a:pt x="23564" y="126504"/>
                  <a:pt x="22324" y="121542"/>
                  <a:pt x="22324" y="111621"/>
                </a:cubicBezTo>
                <a:lnTo>
                  <a:pt x="29766" y="104179"/>
                </a:lnTo>
                <a:lnTo>
                  <a:pt x="66973" y="119062"/>
                </a:lnTo>
                <a:lnTo>
                  <a:pt x="74414" y="119062"/>
                </a:lnTo>
                <a:cubicBezTo>
                  <a:pt x="99219" y="124024"/>
                  <a:pt x="111621" y="124024"/>
                  <a:pt x="111621" y="119062"/>
                </a:cubicBezTo>
                <a:cubicBezTo>
                  <a:pt x="111621" y="119062"/>
                  <a:pt x="116582" y="121542"/>
                  <a:pt x="126504" y="126504"/>
                </a:cubicBezTo>
                <a:cubicBezTo>
                  <a:pt x="136426" y="126504"/>
                  <a:pt x="146348" y="128984"/>
                  <a:pt x="156270" y="133945"/>
                </a:cubicBezTo>
                <a:lnTo>
                  <a:pt x="171152" y="141387"/>
                </a:lnTo>
                <a:cubicBezTo>
                  <a:pt x="176113" y="141387"/>
                  <a:pt x="174873" y="142627"/>
                  <a:pt x="167432" y="145107"/>
                </a:cubicBezTo>
                <a:cubicBezTo>
                  <a:pt x="159990" y="147588"/>
                  <a:pt x="157510" y="150068"/>
                  <a:pt x="159990" y="152549"/>
                </a:cubicBezTo>
                <a:cubicBezTo>
                  <a:pt x="162471" y="155029"/>
                  <a:pt x="168672" y="156269"/>
                  <a:pt x="178594" y="156269"/>
                </a:cubicBezTo>
                <a:cubicBezTo>
                  <a:pt x="188516" y="156269"/>
                  <a:pt x="193477" y="156269"/>
                  <a:pt x="193477" y="156269"/>
                </a:cubicBezTo>
                <a:lnTo>
                  <a:pt x="230684" y="156269"/>
                </a:lnTo>
                <a:lnTo>
                  <a:pt x="238125" y="163711"/>
                </a:lnTo>
                <a:cubicBezTo>
                  <a:pt x="248047" y="163711"/>
                  <a:pt x="253008" y="161230"/>
                  <a:pt x="253008" y="156269"/>
                </a:cubicBezTo>
                <a:lnTo>
                  <a:pt x="260449" y="148828"/>
                </a:lnTo>
                <a:cubicBezTo>
                  <a:pt x="260449" y="148828"/>
                  <a:pt x="262930" y="148828"/>
                  <a:pt x="267891" y="148828"/>
                </a:cubicBezTo>
                <a:cubicBezTo>
                  <a:pt x="267891" y="143867"/>
                  <a:pt x="270371" y="141387"/>
                  <a:pt x="275332" y="141387"/>
                </a:cubicBezTo>
                <a:cubicBezTo>
                  <a:pt x="280293" y="141387"/>
                  <a:pt x="284014" y="142627"/>
                  <a:pt x="286494" y="145107"/>
                </a:cubicBezTo>
                <a:cubicBezTo>
                  <a:pt x="288975" y="147588"/>
                  <a:pt x="290215" y="147588"/>
                  <a:pt x="290215" y="145107"/>
                </a:cubicBezTo>
                <a:cubicBezTo>
                  <a:pt x="290215" y="142627"/>
                  <a:pt x="297656" y="141387"/>
                  <a:pt x="312539" y="141387"/>
                </a:cubicBezTo>
                <a:cubicBezTo>
                  <a:pt x="317500" y="141387"/>
                  <a:pt x="321221" y="141387"/>
                  <a:pt x="323701" y="141387"/>
                </a:cubicBezTo>
                <a:cubicBezTo>
                  <a:pt x="326182" y="141387"/>
                  <a:pt x="329902" y="141387"/>
                  <a:pt x="334863" y="141387"/>
                </a:cubicBezTo>
                <a:lnTo>
                  <a:pt x="342305" y="141387"/>
                </a:lnTo>
                <a:cubicBezTo>
                  <a:pt x="342305" y="146348"/>
                  <a:pt x="347266" y="148828"/>
                  <a:pt x="357187" y="148828"/>
                </a:cubicBezTo>
                <a:cubicBezTo>
                  <a:pt x="362148" y="148828"/>
                  <a:pt x="368350" y="148828"/>
                  <a:pt x="375791" y="148828"/>
                </a:cubicBezTo>
                <a:cubicBezTo>
                  <a:pt x="383232" y="148828"/>
                  <a:pt x="389434" y="148828"/>
                  <a:pt x="394395" y="148828"/>
                </a:cubicBezTo>
                <a:cubicBezTo>
                  <a:pt x="409277" y="148828"/>
                  <a:pt x="416719" y="148828"/>
                  <a:pt x="416719" y="148828"/>
                </a:cubicBezTo>
                <a:cubicBezTo>
                  <a:pt x="416719" y="148828"/>
                  <a:pt x="416719" y="146348"/>
                  <a:pt x="416719" y="141387"/>
                </a:cubicBezTo>
                <a:lnTo>
                  <a:pt x="416719" y="133945"/>
                </a:lnTo>
                <a:cubicBezTo>
                  <a:pt x="416719" y="138906"/>
                  <a:pt x="411758" y="141387"/>
                  <a:pt x="401836" y="141387"/>
                </a:cubicBezTo>
                <a:lnTo>
                  <a:pt x="386953" y="133945"/>
                </a:lnTo>
                <a:cubicBezTo>
                  <a:pt x="386953" y="133945"/>
                  <a:pt x="386953" y="131465"/>
                  <a:pt x="386953" y="126504"/>
                </a:cubicBezTo>
                <a:lnTo>
                  <a:pt x="394395" y="126504"/>
                </a:lnTo>
                <a:cubicBezTo>
                  <a:pt x="394395" y="126504"/>
                  <a:pt x="398115" y="126504"/>
                  <a:pt x="405557" y="126504"/>
                </a:cubicBezTo>
                <a:cubicBezTo>
                  <a:pt x="412998" y="126504"/>
                  <a:pt x="417959" y="125263"/>
                  <a:pt x="420439" y="122783"/>
                </a:cubicBezTo>
                <a:cubicBezTo>
                  <a:pt x="422920" y="120303"/>
                  <a:pt x="425401" y="120303"/>
                  <a:pt x="427881" y="122783"/>
                </a:cubicBezTo>
                <a:cubicBezTo>
                  <a:pt x="430361" y="125263"/>
                  <a:pt x="432842" y="125263"/>
                  <a:pt x="435322" y="122783"/>
                </a:cubicBezTo>
                <a:cubicBezTo>
                  <a:pt x="437803" y="120303"/>
                  <a:pt x="441523" y="119062"/>
                  <a:pt x="446484" y="119062"/>
                </a:cubicBezTo>
                <a:lnTo>
                  <a:pt x="453926" y="126504"/>
                </a:lnTo>
                <a:cubicBezTo>
                  <a:pt x="458887" y="131465"/>
                  <a:pt x="461367" y="136425"/>
                  <a:pt x="461367" y="141387"/>
                </a:cubicBezTo>
                <a:cubicBezTo>
                  <a:pt x="461367" y="141387"/>
                  <a:pt x="456406" y="141387"/>
                  <a:pt x="446484" y="141387"/>
                </a:cubicBezTo>
                <a:cubicBezTo>
                  <a:pt x="431602" y="141387"/>
                  <a:pt x="425401" y="143867"/>
                  <a:pt x="427881" y="148828"/>
                </a:cubicBezTo>
                <a:cubicBezTo>
                  <a:pt x="430361" y="153789"/>
                  <a:pt x="434082" y="156269"/>
                  <a:pt x="439043" y="156269"/>
                </a:cubicBezTo>
                <a:cubicBezTo>
                  <a:pt x="453926" y="156269"/>
                  <a:pt x="471289" y="158750"/>
                  <a:pt x="491133" y="163711"/>
                </a:cubicBezTo>
                <a:cubicBezTo>
                  <a:pt x="496094" y="168672"/>
                  <a:pt x="499815" y="171152"/>
                  <a:pt x="502295" y="171152"/>
                </a:cubicBezTo>
                <a:cubicBezTo>
                  <a:pt x="504775" y="171152"/>
                  <a:pt x="508496" y="171152"/>
                  <a:pt x="513457" y="171152"/>
                </a:cubicBezTo>
                <a:cubicBezTo>
                  <a:pt x="518418" y="176113"/>
                  <a:pt x="520899" y="178594"/>
                  <a:pt x="520899" y="178594"/>
                </a:cubicBezTo>
                <a:cubicBezTo>
                  <a:pt x="520899" y="178594"/>
                  <a:pt x="520899" y="176113"/>
                  <a:pt x="520899" y="171152"/>
                </a:cubicBezTo>
                <a:cubicBezTo>
                  <a:pt x="520899" y="171152"/>
                  <a:pt x="525859" y="168672"/>
                  <a:pt x="535781" y="163711"/>
                </a:cubicBezTo>
                <a:cubicBezTo>
                  <a:pt x="535781" y="163711"/>
                  <a:pt x="537022" y="162470"/>
                  <a:pt x="539502" y="159990"/>
                </a:cubicBezTo>
                <a:cubicBezTo>
                  <a:pt x="541983" y="157510"/>
                  <a:pt x="543223" y="156269"/>
                  <a:pt x="543223" y="156269"/>
                </a:cubicBezTo>
                <a:cubicBezTo>
                  <a:pt x="543223" y="151308"/>
                  <a:pt x="543223" y="148828"/>
                  <a:pt x="543223" y="148828"/>
                </a:cubicBezTo>
                <a:cubicBezTo>
                  <a:pt x="543223" y="148828"/>
                  <a:pt x="543223" y="146348"/>
                  <a:pt x="543223" y="141387"/>
                </a:cubicBezTo>
                <a:cubicBezTo>
                  <a:pt x="543223" y="121542"/>
                  <a:pt x="535781" y="111621"/>
                  <a:pt x="520899" y="111621"/>
                </a:cubicBezTo>
                <a:cubicBezTo>
                  <a:pt x="515937" y="111621"/>
                  <a:pt x="512217" y="110380"/>
                  <a:pt x="509736" y="107900"/>
                </a:cubicBezTo>
                <a:cubicBezTo>
                  <a:pt x="507256" y="105420"/>
                  <a:pt x="506016" y="102939"/>
                  <a:pt x="506016" y="100459"/>
                </a:cubicBezTo>
                <a:cubicBezTo>
                  <a:pt x="506016" y="97979"/>
                  <a:pt x="509736" y="96738"/>
                  <a:pt x="517178" y="96738"/>
                </a:cubicBezTo>
                <a:cubicBezTo>
                  <a:pt x="524619" y="96738"/>
                  <a:pt x="530821" y="95497"/>
                  <a:pt x="535781" y="93017"/>
                </a:cubicBezTo>
                <a:cubicBezTo>
                  <a:pt x="540742" y="90537"/>
                  <a:pt x="540742" y="86817"/>
                  <a:pt x="535781" y="81855"/>
                </a:cubicBezTo>
                <a:lnTo>
                  <a:pt x="543223" y="81855"/>
                </a:lnTo>
                <a:lnTo>
                  <a:pt x="550664" y="81855"/>
                </a:lnTo>
                <a:cubicBezTo>
                  <a:pt x="550664" y="81855"/>
                  <a:pt x="551904" y="80615"/>
                  <a:pt x="554385" y="78135"/>
                </a:cubicBezTo>
                <a:cubicBezTo>
                  <a:pt x="556865" y="75654"/>
                  <a:pt x="563066" y="76894"/>
                  <a:pt x="572988" y="81855"/>
                </a:cubicBezTo>
                <a:cubicBezTo>
                  <a:pt x="582910" y="86817"/>
                  <a:pt x="589111" y="90537"/>
                  <a:pt x="591592" y="93017"/>
                </a:cubicBezTo>
                <a:cubicBezTo>
                  <a:pt x="594072" y="95497"/>
                  <a:pt x="596553" y="95497"/>
                  <a:pt x="599033" y="93017"/>
                </a:cubicBezTo>
                <a:cubicBezTo>
                  <a:pt x="601514" y="90537"/>
                  <a:pt x="608955" y="89297"/>
                  <a:pt x="621358" y="89297"/>
                </a:cubicBezTo>
                <a:cubicBezTo>
                  <a:pt x="633760" y="89297"/>
                  <a:pt x="642442" y="90537"/>
                  <a:pt x="647403" y="93017"/>
                </a:cubicBezTo>
                <a:cubicBezTo>
                  <a:pt x="652363" y="95497"/>
                  <a:pt x="656084" y="95497"/>
                  <a:pt x="658564" y="93017"/>
                </a:cubicBezTo>
                <a:cubicBezTo>
                  <a:pt x="661045" y="90537"/>
                  <a:pt x="664766" y="89297"/>
                  <a:pt x="669727" y="89297"/>
                </a:cubicBezTo>
                <a:lnTo>
                  <a:pt x="669727" y="96738"/>
                </a:lnTo>
                <a:cubicBezTo>
                  <a:pt x="664766" y="96738"/>
                  <a:pt x="663526" y="97979"/>
                  <a:pt x="666006" y="100459"/>
                </a:cubicBezTo>
                <a:cubicBezTo>
                  <a:pt x="668486" y="102939"/>
                  <a:pt x="672207" y="104179"/>
                  <a:pt x="677168" y="104179"/>
                </a:cubicBezTo>
                <a:cubicBezTo>
                  <a:pt x="682129" y="104179"/>
                  <a:pt x="684610" y="101699"/>
                  <a:pt x="684610" y="96738"/>
                </a:cubicBezTo>
                <a:cubicBezTo>
                  <a:pt x="689570" y="101699"/>
                  <a:pt x="693291" y="104179"/>
                  <a:pt x="695772" y="104179"/>
                </a:cubicBezTo>
                <a:cubicBezTo>
                  <a:pt x="698252" y="104179"/>
                  <a:pt x="701973" y="104179"/>
                  <a:pt x="706934" y="104179"/>
                </a:cubicBezTo>
                <a:cubicBezTo>
                  <a:pt x="711895" y="104179"/>
                  <a:pt x="714375" y="104179"/>
                  <a:pt x="714375" y="104179"/>
                </a:cubicBezTo>
                <a:cubicBezTo>
                  <a:pt x="714375" y="104179"/>
                  <a:pt x="714375" y="101699"/>
                  <a:pt x="714375" y="96738"/>
                </a:cubicBezTo>
                <a:cubicBezTo>
                  <a:pt x="714375" y="91777"/>
                  <a:pt x="715615" y="89297"/>
                  <a:pt x="718096" y="89297"/>
                </a:cubicBezTo>
                <a:cubicBezTo>
                  <a:pt x="720576" y="89297"/>
                  <a:pt x="721816" y="93017"/>
                  <a:pt x="721816" y="100459"/>
                </a:cubicBezTo>
                <a:cubicBezTo>
                  <a:pt x="721816" y="107900"/>
                  <a:pt x="724297" y="109141"/>
                  <a:pt x="729258" y="104179"/>
                </a:cubicBezTo>
                <a:lnTo>
                  <a:pt x="736699" y="96738"/>
                </a:lnTo>
                <a:lnTo>
                  <a:pt x="729258" y="96738"/>
                </a:lnTo>
                <a:lnTo>
                  <a:pt x="736699" y="89297"/>
                </a:lnTo>
                <a:cubicBezTo>
                  <a:pt x="741660" y="84335"/>
                  <a:pt x="746621" y="84335"/>
                  <a:pt x="751582" y="89297"/>
                </a:cubicBezTo>
                <a:lnTo>
                  <a:pt x="766465" y="89297"/>
                </a:lnTo>
                <a:cubicBezTo>
                  <a:pt x="766465" y="74414"/>
                  <a:pt x="761504" y="66972"/>
                  <a:pt x="751582" y="66972"/>
                </a:cubicBezTo>
                <a:cubicBezTo>
                  <a:pt x="751582" y="66972"/>
                  <a:pt x="749102" y="66972"/>
                  <a:pt x="744141" y="66972"/>
                </a:cubicBezTo>
                <a:lnTo>
                  <a:pt x="736699" y="74414"/>
                </a:lnTo>
                <a:lnTo>
                  <a:pt x="729258" y="81855"/>
                </a:lnTo>
                <a:lnTo>
                  <a:pt x="714375" y="81855"/>
                </a:lnTo>
                <a:lnTo>
                  <a:pt x="706934" y="89297"/>
                </a:lnTo>
                <a:cubicBezTo>
                  <a:pt x="697012" y="89297"/>
                  <a:pt x="692051" y="88056"/>
                  <a:pt x="692051" y="85576"/>
                </a:cubicBezTo>
                <a:cubicBezTo>
                  <a:pt x="692051" y="83096"/>
                  <a:pt x="694531" y="79375"/>
                  <a:pt x="699492" y="74414"/>
                </a:cubicBezTo>
                <a:lnTo>
                  <a:pt x="706934" y="74414"/>
                </a:lnTo>
                <a:lnTo>
                  <a:pt x="721816" y="74414"/>
                </a:lnTo>
                <a:cubicBezTo>
                  <a:pt x="726777" y="69453"/>
                  <a:pt x="730498" y="65732"/>
                  <a:pt x="732979" y="63252"/>
                </a:cubicBezTo>
                <a:cubicBezTo>
                  <a:pt x="735459" y="60772"/>
                  <a:pt x="735459" y="58290"/>
                  <a:pt x="732979" y="55810"/>
                </a:cubicBezTo>
                <a:cubicBezTo>
                  <a:pt x="730498" y="53330"/>
                  <a:pt x="726777" y="52090"/>
                  <a:pt x="721816" y="52090"/>
                </a:cubicBezTo>
                <a:lnTo>
                  <a:pt x="721816" y="59531"/>
                </a:lnTo>
                <a:lnTo>
                  <a:pt x="714375" y="59531"/>
                </a:lnTo>
                <a:cubicBezTo>
                  <a:pt x="709414" y="59531"/>
                  <a:pt x="704453" y="54570"/>
                  <a:pt x="699492" y="44648"/>
                </a:cubicBezTo>
                <a:close/>
                <a:moveTo>
                  <a:pt x="535781" y="37207"/>
                </a:moveTo>
                <a:cubicBezTo>
                  <a:pt x="540742" y="37207"/>
                  <a:pt x="543223" y="39687"/>
                  <a:pt x="543223" y="44648"/>
                </a:cubicBezTo>
                <a:lnTo>
                  <a:pt x="535781" y="44648"/>
                </a:lnTo>
                <a:cubicBezTo>
                  <a:pt x="535781" y="44648"/>
                  <a:pt x="535781" y="42168"/>
                  <a:pt x="535781" y="37207"/>
                </a:cubicBezTo>
                <a:close/>
                <a:moveTo>
                  <a:pt x="1272481" y="22324"/>
                </a:moveTo>
                <a:lnTo>
                  <a:pt x="1279922" y="29765"/>
                </a:lnTo>
                <a:lnTo>
                  <a:pt x="1272481" y="29765"/>
                </a:lnTo>
                <a:close/>
                <a:moveTo>
                  <a:pt x="1212949" y="22324"/>
                </a:moveTo>
                <a:cubicBezTo>
                  <a:pt x="1242715" y="27285"/>
                  <a:pt x="1257598" y="34727"/>
                  <a:pt x="1257598" y="44648"/>
                </a:cubicBezTo>
                <a:cubicBezTo>
                  <a:pt x="1257598" y="49610"/>
                  <a:pt x="1245195" y="47128"/>
                  <a:pt x="1220391" y="37207"/>
                </a:cubicBezTo>
                <a:close/>
                <a:moveTo>
                  <a:pt x="1056680" y="22324"/>
                </a:moveTo>
                <a:cubicBezTo>
                  <a:pt x="1056680" y="22324"/>
                  <a:pt x="1057920" y="23565"/>
                  <a:pt x="1060400" y="26045"/>
                </a:cubicBezTo>
                <a:cubicBezTo>
                  <a:pt x="1062881" y="28525"/>
                  <a:pt x="1064121" y="29765"/>
                  <a:pt x="1064121" y="29765"/>
                </a:cubicBezTo>
                <a:lnTo>
                  <a:pt x="1056680" y="29765"/>
                </a:lnTo>
                <a:cubicBezTo>
                  <a:pt x="1056680" y="29765"/>
                  <a:pt x="1056680" y="27285"/>
                  <a:pt x="1056680" y="22324"/>
                </a:cubicBezTo>
                <a:close/>
                <a:moveTo>
                  <a:pt x="714375" y="0"/>
                </a:moveTo>
                <a:lnTo>
                  <a:pt x="721816" y="0"/>
                </a:lnTo>
                <a:cubicBezTo>
                  <a:pt x="721816" y="4961"/>
                  <a:pt x="719336" y="7441"/>
                  <a:pt x="714375" y="7441"/>
                </a:cubicBezTo>
                <a:cubicBezTo>
                  <a:pt x="714375" y="7441"/>
                  <a:pt x="714375" y="4961"/>
                  <a:pt x="714375"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Title 1"/>
          <p:cNvSpPr>
            <a:spLocks noGrp="1"/>
          </p:cNvSpPr>
          <p:nvPr>
            <p:ph type="title" hasCustomPrompt="1"/>
          </p:nvPr>
        </p:nvSpPr>
        <p:spPr>
          <a:xfrm>
            <a:off x="1802342" y="1187755"/>
            <a:ext cx="8587317" cy="1093310"/>
          </a:xfrm>
        </p:spPr>
        <p:txBody>
          <a:bodyPr/>
          <a:lstStyle>
            <a:lvl1pPr algn="ctr">
              <a:lnSpc>
                <a:spcPct val="100000"/>
              </a:lnSpc>
              <a:defRPr sz="6400" baseline="0">
                <a:solidFill>
                  <a:schemeClr val="tx1"/>
                </a:solidFill>
              </a:defRPr>
            </a:lvl1pPr>
          </a:lstStyle>
          <a:p>
            <a:r>
              <a:rPr kumimoji="1" lang="en-US" altLang="ja-JP"/>
              <a:t>Slide Title Goes Here</a:t>
            </a:r>
            <a:endParaRPr kumimoji="1" lang="ja-JP" altLang="en-US"/>
          </a:p>
        </p:txBody>
      </p:sp>
    </p:spTree>
    <p:extLst>
      <p:ext uri="{BB962C8B-B14F-4D97-AF65-F5344CB8AC3E}">
        <p14:creationId xmlns:p14="http://schemas.microsoft.com/office/powerpoint/2010/main" val="14106260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ppt_x"/>
                                          </p:val>
                                        </p:tav>
                                        <p:tav tm="100000">
                                          <p:val>
                                            <p:strVal val="#ppt_x"/>
                                          </p:val>
                                        </p:tav>
                                      </p:tavLst>
                                    </p:anim>
                                    <p:anim calcmode="lin" valueType="num">
                                      <p:cBhvr additive="base">
                                        <p:cTn id="8" dur="750" fill="hold"/>
                                        <p:tgtEl>
                                          <p:spTgt spid="21"/>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975"/>
                            </p:stCondLst>
                            <p:childTnLst>
                              <p:par>
                                <p:cTn id="13" presetID="10" presetClass="entr" presetSubtype="0" fill="hold" grpId="0"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bldP spid="2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369C71-8896-4975-8F43-15A52F057FD9}"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CE65A-B215-4D32-AFC6-5C88E6ED04C3}" type="slidenum">
              <a:rPr lang="en-US" smtClean="0"/>
              <a:t>‹#›</a:t>
            </a:fld>
            <a:endParaRPr lang="en-US"/>
          </a:p>
        </p:txBody>
      </p:sp>
    </p:spTree>
    <p:extLst>
      <p:ext uri="{BB962C8B-B14F-4D97-AF65-F5344CB8AC3E}">
        <p14:creationId xmlns:p14="http://schemas.microsoft.com/office/powerpoint/2010/main" val="346202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369C71-8896-4975-8F43-15A52F057FD9}"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CE65A-B215-4D32-AFC6-5C88E6ED04C3}" type="slidenum">
              <a:rPr lang="en-US" smtClean="0"/>
              <a:t>‹#›</a:t>
            </a:fld>
            <a:endParaRPr lang="en-US"/>
          </a:p>
        </p:txBody>
      </p:sp>
    </p:spTree>
    <p:extLst>
      <p:ext uri="{BB962C8B-B14F-4D97-AF65-F5344CB8AC3E}">
        <p14:creationId xmlns:p14="http://schemas.microsoft.com/office/powerpoint/2010/main" val="207602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369C71-8896-4975-8F43-15A52F057FD9}"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CE65A-B215-4D32-AFC6-5C88E6ED04C3}" type="slidenum">
              <a:rPr lang="en-US" smtClean="0"/>
              <a:t>‹#›</a:t>
            </a:fld>
            <a:endParaRPr lang="en-US"/>
          </a:p>
        </p:txBody>
      </p:sp>
    </p:spTree>
    <p:extLst>
      <p:ext uri="{BB962C8B-B14F-4D97-AF65-F5344CB8AC3E}">
        <p14:creationId xmlns:p14="http://schemas.microsoft.com/office/powerpoint/2010/main" val="388803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369C71-8896-4975-8F43-15A52F057FD9}" type="datetimeFigureOut">
              <a:rPr lang="en-US" smtClean="0"/>
              <a:t>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ECE65A-B215-4D32-AFC6-5C88E6ED04C3}" type="slidenum">
              <a:rPr lang="en-US" smtClean="0"/>
              <a:t>‹#›</a:t>
            </a:fld>
            <a:endParaRPr lang="en-US"/>
          </a:p>
        </p:txBody>
      </p:sp>
    </p:spTree>
    <p:extLst>
      <p:ext uri="{BB962C8B-B14F-4D97-AF65-F5344CB8AC3E}">
        <p14:creationId xmlns:p14="http://schemas.microsoft.com/office/powerpoint/2010/main" val="48342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369C71-8896-4975-8F43-15A52F057FD9}" type="datetimeFigureOut">
              <a:rPr lang="en-US" smtClean="0"/>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ECE65A-B215-4D32-AFC6-5C88E6ED04C3}" type="slidenum">
              <a:rPr lang="en-US" smtClean="0"/>
              <a:t>‹#›</a:t>
            </a:fld>
            <a:endParaRPr lang="en-US"/>
          </a:p>
        </p:txBody>
      </p:sp>
    </p:spTree>
    <p:extLst>
      <p:ext uri="{BB962C8B-B14F-4D97-AF65-F5344CB8AC3E}">
        <p14:creationId xmlns:p14="http://schemas.microsoft.com/office/powerpoint/2010/main" val="3005976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D369C71-8896-4975-8F43-15A52F057FD9}" type="datetimeFigureOut">
              <a:rPr lang="en-US" smtClean="0"/>
              <a:t>3/10/2021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ECE65A-B215-4D32-AFC6-5C88E6ED04C3}" type="slidenum">
              <a:rPr lang="en-US" smtClean="0"/>
              <a:t>‹#›</a:t>
            </a:fld>
            <a:endParaRPr lang="en-US"/>
          </a:p>
        </p:txBody>
      </p:sp>
    </p:spTree>
    <p:extLst>
      <p:ext uri="{BB962C8B-B14F-4D97-AF65-F5344CB8AC3E}">
        <p14:creationId xmlns:p14="http://schemas.microsoft.com/office/powerpoint/2010/main" val="356925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369C71-8896-4975-8F43-15A52F057FD9}"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CE65A-B215-4D32-AFC6-5C88E6ED04C3}" type="slidenum">
              <a:rPr lang="en-US" smtClean="0"/>
              <a:t>‹#›</a:t>
            </a:fld>
            <a:endParaRPr lang="en-US"/>
          </a:p>
        </p:txBody>
      </p:sp>
    </p:spTree>
    <p:extLst>
      <p:ext uri="{BB962C8B-B14F-4D97-AF65-F5344CB8AC3E}">
        <p14:creationId xmlns:p14="http://schemas.microsoft.com/office/powerpoint/2010/main" val="173137671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image" Target="../media/image2.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4"/>
            <a:endParaRPr lang="en-US" sz="2699">
              <a:solidFill>
                <a:prstClr val="white"/>
              </a:solidFill>
            </a:endParaRPr>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4324"/>
              <a:endParaRPr lang="en-US" sz="2699">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324"/>
              <a:endParaRPr lang="en-US" sz="2699">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324"/>
              <a:endParaRPr lang="en-US" sz="2699">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324"/>
              <a:endParaRPr lang="en-US" sz="2699">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4324"/>
              <a:endParaRPr lang="en-US" sz="2699">
                <a:solidFill>
                  <a:prstClr val="black"/>
                </a:solidFill>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75"/>
            <a:ext cx="5048920" cy="365125"/>
          </a:xfrm>
          <a:prstGeom prst="rect">
            <a:avLst/>
          </a:prstGeom>
        </p:spPr>
        <p:txBody>
          <a:bodyPr vert="horz" lIns="91440" tIns="45720" rIns="91440" bIns="45720" rtlCol="0" anchor="ctr"/>
          <a:lstStyle>
            <a:lvl1pPr algn="r">
              <a:defRPr sz="1000">
                <a:solidFill>
                  <a:schemeClr val="tx2"/>
                </a:solidFill>
              </a:defRPr>
            </a:lvl1pPr>
          </a:lstStyle>
          <a:p>
            <a:pPr defTabSz="914324"/>
            <a:fld id="{9CA69289-0BB7-456D-9C51-E1D09D639B07}" type="datetimeFigureOut">
              <a:rPr lang="en-US" smtClean="0">
                <a:solidFill>
                  <a:srgbClr val="073E87"/>
                </a:solidFill>
              </a:rPr>
              <a:pPr defTabSz="914324"/>
              <a:t>3/10/2021</a:t>
            </a:fld>
            <a:endParaRPr lang="en-US">
              <a:solidFill>
                <a:srgbClr val="073E87"/>
              </a:solidFill>
            </a:endParaRPr>
          </a:p>
        </p:txBody>
      </p:sp>
      <p:sp>
        <p:nvSpPr>
          <p:cNvPr id="5" name="Footer Placeholder 4"/>
          <p:cNvSpPr>
            <a:spLocks noGrp="1"/>
          </p:cNvSpPr>
          <p:nvPr>
            <p:ph type="ftr" sz="quarter" idx="3"/>
          </p:nvPr>
        </p:nvSpPr>
        <p:spPr>
          <a:xfrm>
            <a:off x="258192" y="6250175"/>
            <a:ext cx="5048921" cy="365125"/>
          </a:xfrm>
          <a:prstGeom prst="rect">
            <a:avLst/>
          </a:prstGeom>
        </p:spPr>
        <p:txBody>
          <a:bodyPr vert="horz" lIns="91440" tIns="45720" rIns="91440" bIns="45720" rtlCol="0" anchor="ctr"/>
          <a:lstStyle>
            <a:lvl1pPr algn="l">
              <a:defRPr sz="1000">
                <a:solidFill>
                  <a:schemeClr val="tx2"/>
                </a:solidFill>
              </a:defRPr>
            </a:lvl1pPr>
          </a:lstStyle>
          <a:p>
            <a:pPr defTabSz="914324"/>
            <a:endParaRPr lang="en-US">
              <a:solidFill>
                <a:srgbClr val="073E87"/>
              </a:solidFill>
            </a:endParaRPr>
          </a:p>
        </p:txBody>
      </p:sp>
      <p:sp>
        <p:nvSpPr>
          <p:cNvPr id="6" name="Slide Number Placeholder 5"/>
          <p:cNvSpPr>
            <a:spLocks noGrp="1"/>
          </p:cNvSpPr>
          <p:nvPr>
            <p:ph type="sldNum" sz="quarter" idx="4"/>
          </p:nvPr>
        </p:nvSpPr>
        <p:spPr>
          <a:xfrm>
            <a:off x="5321452" y="6250174"/>
            <a:ext cx="1549101" cy="365125"/>
          </a:xfrm>
          <a:prstGeom prst="rect">
            <a:avLst/>
          </a:prstGeom>
        </p:spPr>
        <p:txBody>
          <a:bodyPr vert="horz" lIns="91440" tIns="45720" rIns="91440" bIns="45720" rtlCol="0" anchor="ctr"/>
          <a:lstStyle>
            <a:lvl1pPr algn="ctr">
              <a:defRPr sz="1000">
                <a:solidFill>
                  <a:schemeClr val="tx2"/>
                </a:solidFill>
              </a:defRPr>
            </a:lvl1pPr>
          </a:lstStyle>
          <a:p>
            <a:pPr defTabSz="914324"/>
            <a:fld id="{5C07B88D-385A-4721-8BD9-9B9CE9FE5117}" type="slidenum">
              <a:rPr lang="en-US" smtClean="0">
                <a:solidFill>
                  <a:srgbClr val="073E87"/>
                </a:solidFill>
              </a:rPr>
              <a:pPr defTabSz="914324"/>
              <a:t>‹#›</a:t>
            </a:fld>
            <a:endParaRPr lang="en-US">
              <a:solidFill>
                <a:srgbClr val="073E87"/>
              </a:solidFill>
            </a:endParaRPr>
          </a:p>
        </p:txBody>
      </p:sp>
      <p:sp>
        <p:nvSpPr>
          <p:cNvPr id="3" name="Text Placeholder 2"/>
          <p:cNvSpPr>
            <a:spLocks noGrp="1"/>
          </p:cNvSpPr>
          <p:nvPr>
            <p:ph type="body" idx="1"/>
          </p:nvPr>
        </p:nvSpPr>
        <p:spPr>
          <a:xfrm>
            <a:off x="1162764" y="2675468"/>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984126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324"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297" indent="-274297" algn="l" defTabSz="914324"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15" indent="-274297" algn="l" defTabSz="914324"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591" indent="-228581" algn="l" defTabSz="914324"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2904" indent="-228581" algn="l" defTabSz="914324"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2918" indent="-228581" algn="l" defTabSz="914324"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2931" indent="-228581" algn="l" defTabSz="914324"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2944" indent="-228581" algn="l" defTabSz="914324"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2958" indent="-228581" algn="l" defTabSz="914324"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2971" indent="-228581" algn="l" defTabSz="914324"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324" rtl="0" eaLnBrk="1" latinLnBrk="0" hangingPunct="1">
        <a:defRPr sz="1800" kern="1200">
          <a:solidFill>
            <a:schemeClr val="tx1"/>
          </a:solidFill>
          <a:latin typeface="+mn-lt"/>
          <a:ea typeface="+mn-ea"/>
          <a:cs typeface="+mn-cs"/>
        </a:defRPr>
      </a:lvl1pPr>
      <a:lvl2pPr marL="457162" algn="l" defTabSz="914324" rtl="0" eaLnBrk="1" latinLnBrk="0" hangingPunct="1">
        <a:defRPr sz="1800" kern="1200">
          <a:solidFill>
            <a:schemeClr val="tx1"/>
          </a:solidFill>
          <a:latin typeface="+mn-lt"/>
          <a:ea typeface="+mn-ea"/>
          <a:cs typeface="+mn-cs"/>
        </a:defRPr>
      </a:lvl2pPr>
      <a:lvl3pPr marL="914324" algn="l" defTabSz="914324" rtl="0" eaLnBrk="1" latinLnBrk="0" hangingPunct="1">
        <a:defRPr sz="1800" kern="1200">
          <a:solidFill>
            <a:schemeClr val="tx1"/>
          </a:solidFill>
          <a:latin typeface="+mn-lt"/>
          <a:ea typeface="+mn-ea"/>
          <a:cs typeface="+mn-cs"/>
        </a:defRPr>
      </a:lvl3pPr>
      <a:lvl4pPr marL="1371486" algn="l" defTabSz="914324" rtl="0" eaLnBrk="1" latinLnBrk="0" hangingPunct="1">
        <a:defRPr sz="1800" kern="1200">
          <a:solidFill>
            <a:schemeClr val="tx1"/>
          </a:solidFill>
          <a:latin typeface="+mn-lt"/>
          <a:ea typeface="+mn-ea"/>
          <a:cs typeface="+mn-cs"/>
        </a:defRPr>
      </a:lvl4pPr>
      <a:lvl5pPr marL="1828647" algn="l" defTabSz="914324" rtl="0" eaLnBrk="1" latinLnBrk="0" hangingPunct="1">
        <a:defRPr sz="1800" kern="1200">
          <a:solidFill>
            <a:schemeClr val="tx1"/>
          </a:solidFill>
          <a:latin typeface="+mn-lt"/>
          <a:ea typeface="+mn-ea"/>
          <a:cs typeface="+mn-cs"/>
        </a:defRPr>
      </a:lvl5pPr>
      <a:lvl6pPr marL="2285810" algn="l" defTabSz="914324" rtl="0" eaLnBrk="1" latinLnBrk="0" hangingPunct="1">
        <a:defRPr sz="1800" kern="1200">
          <a:solidFill>
            <a:schemeClr val="tx1"/>
          </a:solidFill>
          <a:latin typeface="+mn-lt"/>
          <a:ea typeface="+mn-ea"/>
          <a:cs typeface="+mn-cs"/>
        </a:defRPr>
      </a:lvl6pPr>
      <a:lvl7pPr marL="2742971" algn="l" defTabSz="914324" rtl="0" eaLnBrk="1" latinLnBrk="0" hangingPunct="1">
        <a:defRPr sz="1800" kern="1200">
          <a:solidFill>
            <a:schemeClr val="tx1"/>
          </a:solidFill>
          <a:latin typeface="+mn-lt"/>
          <a:ea typeface="+mn-ea"/>
          <a:cs typeface="+mn-cs"/>
        </a:defRPr>
      </a:lvl7pPr>
      <a:lvl8pPr marL="3200133" algn="l" defTabSz="914324" rtl="0" eaLnBrk="1" latinLnBrk="0" hangingPunct="1">
        <a:defRPr sz="1800" kern="1200">
          <a:solidFill>
            <a:schemeClr val="tx1"/>
          </a:solidFill>
          <a:latin typeface="+mn-lt"/>
          <a:ea typeface="+mn-ea"/>
          <a:cs typeface="+mn-cs"/>
        </a:defRPr>
      </a:lvl8pPr>
      <a:lvl9pPr marL="3657295" algn="l" defTabSz="91432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defTabSz="914324"/>
            <a:fld id="{9CA69289-0BB7-456D-9C51-E1D09D639B07}" type="datetimeFigureOut">
              <a:rPr lang="en-US" smtClean="0">
                <a:solidFill>
                  <a:srgbClr val="073E87"/>
                </a:solidFill>
              </a:rPr>
              <a:pPr defTabSz="914324"/>
              <a:t>3/10/2021</a:t>
            </a:fld>
            <a:endParaRPr lang="en-US">
              <a:solidFill>
                <a:srgbClr val="073E87"/>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defTabSz="914324"/>
            <a:endParaRPr lang="en-US">
              <a:solidFill>
                <a:srgbClr val="073E87"/>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defTabSz="914324"/>
            <a:fld id="{5C07B88D-385A-4721-8BD9-9B9CE9FE5117}" type="slidenum">
              <a:rPr lang="en-US" smtClean="0">
                <a:solidFill>
                  <a:srgbClr val="073E87"/>
                </a:solidFill>
              </a:rPr>
              <a:pPr defTabSz="914324"/>
              <a:t>‹#›</a:t>
            </a:fld>
            <a:endParaRPr lang="en-US">
              <a:solidFill>
                <a:srgbClr val="073E87"/>
              </a:solidFill>
            </a:endParaRPr>
          </a:p>
        </p:txBody>
      </p:sp>
    </p:spTree>
    <p:extLst>
      <p:ext uri="{BB962C8B-B14F-4D97-AF65-F5344CB8AC3E}">
        <p14:creationId xmlns:p14="http://schemas.microsoft.com/office/powerpoint/2010/main" val="36813150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3" r:id="rId18"/>
    <p:sldLayoutId id="2147483704"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lickr.com/photos/whltravel/5895016921/"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catalog.unc.edu/search/?P=SPAN%20301" TargetMode="External"/><Relationship Id="rId2" Type="http://schemas.openxmlformats.org/officeDocument/2006/relationships/hyperlink" Target="https://catalog.unc.edu/search/?P=SPAN%20302" TargetMode="External"/><Relationship Id="rId1" Type="http://schemas.openxmlformats.org/officeDocument/2006/relationships/slideLayout" Target="../slideLayouts/slideLayout3.xml"/><Relationship Id="rId5" Type="http://schemas.openxmlformats.org/officeDocument/2006/relationships/hyperlink" Target="https://catalog.unc.edu/search/?P=SPAN%20267" TargetMode="External"/><Relationship Id="rId4" Type="http://schemas.openxmlformats.org/officeDocument/2006/relationships/hyperlink" Target="https://catalog.unc.edu/search/?P=SPAN%20261" TargetMode="Externa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gif"/><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gif"/></Relationships>
</file>

<file path=ppt/slides/_rels/slide18.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2" Type="http://schemas.openxmlformats.org/officeDocument/2006/relationships/hyperlink" Target="https://catalog.unc.edu/undergraduate/programs-study/romance-languages-major-ba-hispanic-literatures-cultures/#requirementstext"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jackdlail/2484667271/" TargetMode="External"/><Relationship Id="rId2" Type="http://schemas.openxmlformats.org/officeDocument/2006/relationships/image" Target="../media/image6.jp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catalog.unc.edu/undergraduate/programs-study/hispanic-studies-minor/#requirementstext"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Circle-icons-arrow-up.svg" TargetMode="External"/><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freepngimg.com/png/72547-thinking-photography-question-mark-man-stock" TargetMode="External"/><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atalog.unc.edu/search/?P=SPAN%20267" TargetMode="External"/><Relationship Id="rId2" Type="http://schemas.openxmlformats.org/officeDocument/2006/relationships/hyperlink" Target="https://catalog.unc.edu/search/?P=SPAN%20261"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catalog.unc.edu/search/?P=SPAN%20302" TargetMode="External"/><Relationship Id="rId2" Type="http://schemas.openxmlformats.org/officeDocument/2006/relationships/hyperlink" Target="https://catalog.unc.edu/search/?P=SPAN%20301" TargetMode="External"/><Relationship Id="rId1" Type="http://schemas.openxmlformats.org/officeDocument/2006/relationships/slideLayout" Target="../slideLayouts/slideLayout3.xml"/><Relationship Id="rId5" Type="http://schemas.openxmlformats.org/officeDocument/2006/relationships/hyperlink" Target="https://catalog.unc.edu/search/?P=SPAN%20267" TargetMode="External"/><Relationship Id="rId4" Type="http://schemas.openxmlformats.org/officeDocument/2006/relationships/hyperlink" Target="https://catalog.unc.edu/search/?P=SPAN%202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08184-1259-4321-A0F9-43CB7BAA99EB}"/>
              </a:ext>
            </a:extLst>
          </p:cNvPr>
          <p:cNvSpPr>
            <a:spLocks noGrp="1"/>
          </p:cNvSpPr>
          <p:nvPr>
            <p:ph type="ctrTitle"/>
          </p:nvPr>
        </p:nvSpPr>
        <p:spPr>
          <a:xfrm>
            <a:off x="1340528" y="221943"/>
            <a:ext cx="9100460" cy="1846554"/>
          </a:xfrm>
        </p:spPr>
        <p:txBody>
          <a:bodyPr/>
          <a:lstStyle/>
          <a:p>
            <a:r>
              <a:rPr lang="en-US" b="1" dirty="0"/>
              <a:t>SPANISH MEETING</a:t>
            </a:r>
          </a:p>
        </p:txBody>
      </p:sp>
      <p:sp>
        <p:nvSpPr>
          <p:cNvPr id="3" name="Subtitle 2">
            <a:extLst>
              <a:ext uri="{FF2B5EF4-FFF2-40B4-BE49-F238E27FC236}">
                <a16:creationId xmlns:a16="http://schemas.microsoft.com/office/drawing/2014/main" id="{27EFE531-8556-4D47-935D-506D2E25B859}"/>
              </a:ext>
            </a:extLst>
          </p:cNvPr>
          <p:cNvSpPr>
            <a:spLocks noGrp="1"/>
          </p:cNvSpPr>
          <p:nvPr>
            <p:ph type="subTitle" idx="1"/>
          </p:nvPr>
        </p:nvSpPr>
        <p:spPr/>
        <p:txBody>
          <a:bodyPr/>
          <a:lstStyle/>
          <a:p>
            <a:r>
              <a:rPr lang="en-US" dirty="0"/>
              <a:t>3/10/2021</a:t>
            </a:r>
          </a:p>
          <a:p>
            <a:r>
              <a:rPr lang="en-US" dirty="0"/>
              <a:t>MALGORZATA (Gosia) LEE</a:t>
            </a:r>
          </a:p>
        </p:txBody>
      </p:sp>
      <p:pic>
        <p:nvPicPr>
          <p:cNvPr id="11" name="Picture 10">
            <a:extLst>
              <a:ext uri="{FF2B5EF4-FFF2-40B4-BE49-F238E27FC236}">
                <a16:creationId xmlns:a16="http://schemas.microsoft.com/office/drawing/2014/main" id="{5CF92A12-C7FD-4B81-B3BD-6258B947163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8112" y="2068497"/>
            <a:ext cx="3194661" cy="4261282"/>
          </a:xfrm>
          <a:prstGeom prst="rect">
            <a:avLst/>
          </a:prstGeom>
        </p:spPr>
      </p:pic>
      <p:sp>
        <p:nvSpPr>
          <p:cNvPr id="12" name="TextBox 11">
            <a:extLst>
              <a:ext uri="{FF2B5EF4-FFF2-40B4-BE49-F238E27FC236}">
                <a16:creationId xmlns:a16="http://schemas.microsoft.com/office/drawing/2014/main" id="{16767DF5-E37A-4387-9DB9-1F5FD37787B7}"/>
              </a:ext>
            </a:extLst>
          </p:cNvPr>
          <p:cNvSpPr txBox="1"/>
          <p:nvPr/>
        </p:nvSpPr>
        <p:spPr>
          <a:xfrm>
            <a:off x="418112" y="6444471"/>
            <a:ext cx="2884382" cy="369332"/>
          </a:xfrm>
          <a:prstGeom prst="rect">
            <a:avLst/>
          </a:prstGeom>
          <a:noFill/>
        </p:spPr>
        <p:txBody>
          <a:bodyPr wrap="square" rtlCol="0">
            <a:spAutoFit/>
          </a:bodyPr>
          <a:lstStyle/>
          <a:p>
            <a:r>
              <a:rPr lang="en-US" sz="900">
                <a:hlinkClick r:id="rId3" tooltip="http://www.flickr.com/photos/whltravel/5895016921/"/>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2800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15BF9-632D-4FFC-9F7C-72DFB07162AE}"/>
              </a:ext>
            </a:extLst>
          </p:cNvPr>
          <p:cNvSpPr>
            <a:spLocks noGrp="1"/>
          </p:cNvSpPr>
          <p:nvPr>
            <p:ph type="title"/>
          </p:nvPr>
        </p:nvSpPr>
        <p:spPr/>
        <p:txBody>
          <a:bodyPr>
            <a:normAutofit fontScale="90000"/>
          </a:bodyPr>
          <a:lstStyle/>
          <a:p>
            <a:r>
              <a:rPr lang="en-US" b="1" dirty="0">
                <a:highlight>
                  <a:srgbClr val="00FFFF"/>
                </a:highlight>
              </a:rPr>
              <a:t>4.  </a:t>
            </a:r>
            <a:r>
              <a:rPr lang="en-US" b="1" dirty="0">
                <a:solidFill>
                  <a:srgbClr val="FF0000"/>
                </a:solidFill>
                <a:highlight>
                  <a:srgbClr val="00FFFF"/>
                </a:highlight>
              </a:rPr>
              <a:t>RENAMING COURSES FOR HERITAGE LEARNERS</a:t>
            </a:r>
            <a:br>
              <a:rPr lang="en-US" b="1" dirty="0">
                <a:solidFill>
                  <a:srgbClr val="FF0000"/>
                </a:solidFill>
                <a:highlight>
                  <a:srgbClr val="00FFFF"/>
                </a:highlight>
              </a:rPr>
            </a:br>
            <a:r>
              <a:rPr lang="en-US" b="1" dirty="0">
                <a:solidFill>
                  <a:srgbClr val="FF0000"/>
                </a:solidFill>
                <a:highlight>
                  <a:srgbClr val="00FFFF"/>
                </a:highlight>
              </a:rPr>
              <a:t>ELLEN HAS CREATED NEW HERITAGE LEARNERS COMMITTEE &amp; COLLABORATION WITH OTHER DEPTS.</a:t>
            </a:r>
          </a:p>
        </p:txBody>
      </p:sp>
      <p:sp>
        <p:nvSpPr>
          <p:cNvPr id="3" name="Content Placeholder 2">
            <a:extLst>
              <a:ext uri="{FF2B5EF4-FFF2-40B4-BE49-F238E27FC236}">
                <a16:creationId xmlns:a16="http://schemas.microsoft.com/office/drawing/2014/main" id="{345C96F7-AF47-4207-9CFC-2A61773927EB}"/>
              </a:ext>
            </a:extLst>
          </p:cNvPr>
          <p:cNvSpPr>
            <a:spLocks noGrp="1"/>
          </p:cNvSpPr>
          <p:nvPr>
            <p:ph sz="quarter" idx="13"/>
          </p:nvPr>
        </p:nvSpPr>
        <p:spPr/>
        <p:txBody>
          <a:bodyPr>
            <a:normAutofit fontScale="92500" lnSpcReduction="20000"/>
          </a:bodyPr>
          <a:lstStyle/>
          <a:p>
            <a:pPr marL="0" indent="0" fontAlgn="base">
              <a:buNone/>
            </a:pPr>
            <a:r>
              <a:rPr lang="en-US" b="1" dirty="0"/>
              <a:t>SPAN 302. Literary and Cultural Analysis for Heritage Learners. 3 Credits.</a:t>
            </a:r>
            <a:endParaRPr lang="en-US" dirty="0"/>
          </a:p>
          <a:p>
            <a:pPr fontAlgn="base"/>
            <a:r>
              <a:rPr lang="en-US" dirty="0"/>
              <a:t>Designed for heritage learners, prepares students to formulate and communicate critical analyses of literary works in at least three genres chosen from theater, poetry, essay, narrative, and film while situating the readings within a cultural context. Students will gain appreciation of different world views through literature and culture. Previously offered as SPAN 262; students may not receive credit for </a:t>
            </a:r>
            <a:r>
              <a:rPr lang="en-US" dirty="0">
                <a:hlinkClick r:id="rId2" tooltip="SPAN 302"/>
              </a:rPr>
              <a:t>SPAN 302</a:t>
            </a:r>
            <a:r>
              <a:rPr lang="en-US" dirty="0"/>
              <a:t> and 260 or </a:t>
            </a:r>
            <a:r>
              <a:rPr lang="en-US" dirty="0">
                <a:hlinkClick r:id="rId3" tooltip="SPAN 301"/>
              </a:rPr>
              <a:t>301</a:t>
            </a:r>
            <a:r>
              <a:rPr lang="en-US" dirty="0"/>
              <a:t>.</a:t>
            </a:r>
            <a:br>
              <a:rPr lang="en-US" dirty="0"/>
            </a:br>
            <a:r>
              <a:rPr lang="en-US" b="1" dirty="0"/>
              <a:t>Requisites:</a:t>
            </a:r>
            <a:r>
              <a:rPr lang="en-US" dirty="0"/>
              <a:t> Prerequisite, </a:t>
            </a:r>
            <a:r>
              <a:rPr lang="en-US" dirty="0">
                <a:hlinkClick r:id="rId4" tooltip="SPAN 261"/>
              </a:rPr>
              <a:t>SPAN 261</a:t>
            </a:r>
            <a:r>
              <a:rPr lang="en-US" dirty="0"/>
              <a:t> or </a:t>
            </a:r>
            <a:r>
              <a:rPr lang="en-US" dirty="0">
                <a:hlinkClick r:id="rId5" tooltip="SPAN 267"/>
              </a:rPr>
              <a:t>267</a:t>
            </a:r>
            <a:r>
              <a:rPr lang="en-US" dirty="0"/>
              <a:t>; permission of the instructor for students lacking the prerequisite.</a:t>
            </a:r>
            <a:br>
              <a:rPr lang="en-US" dirty="0"/>
            </a:br>
            <a:r>
              <a:rPr lang="en-US" b="1" dirty="0"/>
              <a:t>Gen Ed:</a:t>
            </a:r>
            <a:r>
              <a:rPr lang="en-US" dirty="0"/>
              <a:t> LA.</a:t>
            </a:r>
            <a:br>
              <a:rPr lang="en-US" dirty="0"/>
            </a:br>
            <a:r>
              <a:rPr lang="en-US" b="1" dirty="0"/>
              <a:t>Grading status:</a:t>
            </a:r>
            <a:r>
              <a:rPr lang="en-US" dirty="0"/>
              <a:t> Letter grade.</a:t>
            </a:r>
          </a:p>
          <a:p>
            <a:endParaRPr lang="en-US" dirty="0"/>
          </a:p>
        </p:txBody>
      </p:sp>
    </p:spTree>
    <p:extLst>
      <p:ext uri="{BB962C8B-B14F-4D97-AF65-F5344CB8AC3E}">
        <p14:creationId xmlns:p14="http://schemas.microsoft.com/office/powerpoint/2010/main" val="231054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C0E3-E3D4-40BF-9092-18E384B25260}"/>
              </a:ext>
            </a:extLst>
          </p:cNvPr>
          <p:cNvSpPr>
            <a:spLocks noGrp="1"/>
          </p:cNvSpPr>
          <p:nvPr>
            <p:ph type="title"/>
          </p:nvPr>
        </p:nvSpPr>
        <p:spPr>
          <a:xfrm>
            <a:off x="861135" y="187911"/>
            <a:ext cx="10417092" cy="2026784"/>
          </a:xfrm>
        </p:spPr>
        <p:txBody>
          <a:bodyPr/>
          <a:lstStyle/>
          <a:p>
            <a:r>
              <a:rPr lang="en-US" b="1" dirty="0">
                <a:solidFill>
                  <a:srgbClr val="FF0000"/>
                </a:solidFill>
              </a:rPr>
              <a:t>QUESTIONS TO PONDER</a:t>
            </a:r>
            <a:br>
              <a:rPr lang="en-US" dirty="0"/>
            </a:br>
            <a:r>
              <a:rPr lang="en-US" dirty="0"/>
              <a:t>5. Early advertisement VIA ZOOM-DUE TO PANDEMIA </a:t>
            </a:r>
            <a:br>
              <a:rPr lang="en-US" dirty="0"/>
            </a:br>
            <a:r>
              <a:rPr lang="en-US" sz="1600" dirty="0"/>
              <a:t>(SAMPLE SPAN 204 ADS FOR SPAN 261-MULTIPLE TIMES AS AD)</a:t>
            </a:r>
          </a:p>
        </p:txBody>
      </p:sp>
      <p:graphicFrame>
        <p:nvGraphicFramePr>
          <p:cNvPr id="4" name="Content Placeholder 3">
            <a:hlinkClick r:id="" action="ppaction://ole?verb=0"/>
            <a:extLst>
              <a:ext uri="{FF2B5EF4-FFF2-40B4-BE49-F238E27FC236}">
                <a16:creationId xmlns:a16="http://schemas.microsoft.com/office/drawing/2014/main" id="{B9557512-14A1-41BF-91D9-99DDE673AFE1}"/>
              </a:ext>
            </a:extLst>
          </p:cNvPr>
          <p:cNvGraphicFramePr>
            <a:graphicFrameLocks noGrp="1" noChangeAspect="1"/>
          </p:cNvGraphicFramePr>
          <p:nvPr>
            <p:ph sz="quarter" idx="13"/>
            <p:extLst>
              <p:ext uri="{D42A27DB-BD31-4B8C-83A1-F6EECF244321}">
                <p14:modId xmlns:p14="http://schemas.microsoft.com/office/powerpoint/2010/main" val="3861779542"/>
              </p:ext>
            </p:extLst>
          </p:nvPr>
        </p:nvGraphicFramePr>
        <p:xfrm>
          <a:off x="1521972" y="2160518"/>
          <a:ext cx="8828460" cy="4965576"/>
        </p:xfrm>
        <a:graphic>
          <a:graphicData uri="http://schemas.openxmlformats.org/presentationml/2006/ole">
            <mc:AlternateContent xmlns:mc="http://schemas.openxmlformats.org/markup-compatibility/2006">
              <mc:Choice xmlns:v="urn:schemas-microsoft-com:vml" Requires="v">
                <p:oleObj spid="_x0000_s2100" name="Presentation" r:id="rId3" imgW="8229600" imgH="4629240" progId="PowerPoint.Show.12">
                  <p:embed/>
                </p:oleObj>
              </mc:Choice>
              <mc:Fallback>
                <p:oleObj name="Presentation" r:id="rId3" imgW="8229600" imgH="4629240" progId="PowerPoint.Show.12">
                  <p:embed/>
                  <p:pic>
                    <p:nvPicPr>
                      <p:cNvPr id="0" name=""/>
                      <p:cNvPicPr/>
                      <p:nvPr/>
                    </p:nvPicPr>
                    <p:blipFill>
                      <a:blip r:embed="rId4"/>
                      <a:stretch>
                        <a:fillRect/>
                      </a:stretch>
                    </p:blipFill>
                    <p:spPr>
                      <a:xfrm>
                        <a:off x="1521972" y="2160518"/>
                        <a:ext cx="8828460" cy="4965576"/>
                      </a:xfrm>
                      <a:prstGeom prst="rect">
                        <a:avLst/>
                      </a:prstGeom>
                    </p:spPr>
                  </p:pic>
                </p:oleObj>
              </mc:Fallback>
            </mc:AlternateContent>
          </a:graphicData>
        </a:graphic>
      </p:graphicFrame>
    </p:spTree>
    <p:extLst>
      <p:ext uri="{BB962C8B-B14F-4D97-AF65-F5344CB8AC3E}">
        <p14:creationId xmlns:p14="http://schemas.microsoft.com/office/powerpoint/2010/main" val="4253484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C808-5F2A-42DE-A174-B9E64D9F3AF4}"/>
              </a:ext>
            </a:extLst>
          </p:cNvPr>
          <p:cNvSpPr>
            <a:spLocks noGrp="1"/>
          </p:cNvSpPr>
          <p:nvPr>
            <p:ph type="title"/>
          </p:nvPr>
        </p:nvSpPr>
        <p:spPr/>
        <p:txBody>
          <a:bodyPr/>
          <a:lstStyle/>
          <a:p>
            <a:r>
              <a:rPr lang="en-US" b="1" dirty="0"/>
              <a:t>6.  </a:t>
            </a:r>
            <a:r>
              <a:rPr lang="en-US" b="1" dirty="0">
                <a:solidFill>
                  <a:srgbClr val="FF0000"/>
                </a:solidFill>
              </a:rPr>
              <a:t>Digital ads/MORE ADS ON OUR DEPARTMENTAL WEBSITE/MAYBE SHORT MOVIES/PPTS ETC.</a:t>
            </a:r>
          </a:p>
        </p:txBody>
      </p:sp>
      <p:sp>
        <p:nvSpPr>
          <p:cNvPr id="3" name="Content Placeholder 2">
            <a:extLst>
              <a:ext uri="{FF2B5EF4-FFF2-40B4-BE49-F238E27FC236}">
                <a16:creationId xmlns:a16="http://schemas.microsoft.com/office/drawing/2014/main" id="{DA4B62FC-EE5D-4B7A-9381-863C5FA709EB}"/>
              </a:ext>
            </a:extLst>
          </p:cNvPr>
          <p:cNvSpPr>
            <a:spLocks noGrp="1"/>
          </p:cNvSpPr>
          <p:nvPr>
            <p:ph sz="quarter" idx="13"/>
          </p:nvPr>
        </p:nvSpPr>
        <p:spPr/>
        <p:txBody>
          <a:bodyPr/>
          <a:lstStyle/>
          <a:p>
            <a:r>
              <a:rPr lang="en-US" dirty="0"/>
              <a:t>We lost our tv ads in </a:t>
            </a:r>
            <a:r>
              <a:rPr lang="en-US" dirty="0" err="1"/>
              <a:t>dey</a:t>
            </a:r>
            <a:r>
              <a:rPr lang="en-US" dirty="0"/>
              <a:t> hall due to THE </a:t>
            </a:r>
            <a:r>
              <a:rPr lang="en-US" dirty="0" err="1"/>
              <a:t>pandemia</a:t>
            </a:r>
            <a:r>
              <a:rPr lang="en-US" dirty="0"/>
              <a:t>, we need TO SUB IT WITH digital </a:t>
            </a:r>
            <a:r>
              <a:rPr lang="en-US" dirty="0" err="1"/>
              <a:t>versionS</a:t>
            </a:r>
            <a:r>
              <a:rPr lang="en-US" dirty="0"/>
              <a:t> to reach out to broader audiences: social media, Instagram.</a:t>
            </a:r>
          </a:p>
          <a:p>
            <a:r>
              <a:rPr lang="en-US" dirty="0"/>
              <a:t>IN SPAN 204 AD FOR 261/255</a:t>
            </a:r>
          </a:p>
          <a:p>
            <a:r>
              <a:rPr lang="en-US" dirty="0"/>
              <a:t>IN 261 AD FOR 301 </a:t>
            </a:r>
          </a:p>
          <a:p>
            <a:r>
              <a:rPr lang="en-US" dirty="0"/>
              <a:t>IN 301 AD FOR ALL OTHER COURSES TO PRESENT MAJOR POSSIBILITIES MORE</a:t>
            </a:r>
          </a:p>
        </p:txBody>
      </p:sp>
    </p:spTree>
    <p:extLst>
      <p:ext uri="{BB962C8B-B14F-4D97-AF65-F5344CB8AC3E}">
        <p14:creationId xmlns:p14="http://schemas.microsoft.com/office/powerpoint/2010/main" val="2247558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83B8-DC93-49FB-817C-AFC84A20CF3C}"/>
              </a:ext>
            </a:extLst>
          </p:cNvPr>
          <p:cNvSpPr>
            <a:spLocks noGrp="1"/>
          </p:cNvSpPr>
          <p:nvPr>
            <p:ph type="title"/>
          </p:nvPr>
        </p:nvSpPr>
        <p:spPr/>
        <p:txBody>
          <a:bodyPr/>
          <a:lstStyle/>
          <a:p>
            <a:r>
              <a:rPr lang="en-US" b="1" dirty="0">
                <a:solidFill>
                  <a:srgbClr val="FF0000"/>
                </a:solidFill>
              </a:rPr>
              <a:t>QUESTIONS TO PONDER</a:t>
            </a:r>
          </a:p>
        </p:txBody>
      </p:sp>
      <p:sp>
        <p:nvSpPr>
          <p:cNvPr id="3" name="Content Placeholder 2">
            <a:extLst>
              <a:ext uri="{FF2B5EF4-FFF2-40B4-BE49-F238E27FC236}">
                <a16:creationId xmlns:a16="http://schemas.microsoft.com/office/drawing/2014/main" id="{EC3F99BA-417E-450A-B64C-5ED01C60C0C1}"/>
              </a:ext>
            </a:extLst>
          </p:cNvPr>
          <p:cNvSpPr>
            <a:spLocks noGrp="1"/>
          </p:cNvSpPr>
          <p:nvPr>
            <p:ph sz="quarter" idx="13"/>
          </p:nvPr>
        </p:nvSpPr>
        <p:spPr/>
        <p:txBody>
          <a:bodyPr/>
          <a:lstStyle/>
          <a:p>
            <a:r>
              <a:rPr lang="en-US" b="1" dirty="0"/>
              <a:t>7.  DISTRIBUTE OUR MAJOR/MINOR WORSKEETS TO STEELE VIA DIGITAL FORMS AND ASK THE ADVISORS TO SHARE THEM WITH STUDENTS</a:t>
            </a:r>
          </a:p>
          <a:p>
            <a:r>
              <a:rPr lang="en-US" dirty="0"/>
              <a:t>SAMPLE WORKSHEETS NEXT SLIDE</a:t>
            </a:r>
          </a:p>
          <a:p>
            <a:r>
              <a:rPr lang="en-US" b="1" dirty="0"/>
              <a:t>8.  DISTRIBUTE OUR MAJORS ONE PAGE FLYERS (CREATE NEW ONES?)</a:t>
            </a:r>
          </a:p>
        </p:txBody>
      </p:sp>
    </p:spTree>
    <p:extLst>
      <p:ext uri="{BB962C8B-B14F-4D97-AF65-F5344CB8AC3E}">
        <p14:creationId xmlns:p14="http://schemas.microsoft.com/office/powerpoint/2010/main" val="1370132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0A48ACF-65BC-49B4-B5B3-F886BD72A5F1}"/>
              </a:ext>
            </a:extLst>
          </p:cNvPr>
          <p:cNvGraphicFramePr>
            <a:graphicFrameLocks noChangeAspect="1"/>
          </p:cNvGraphicFramePr>
          <p:nvPr>
            <p:extLst>
              <p:ext uri="{D42A27DB-BD31-4B8C-83A1-F6EECF244321}">
                <p14:modId xmlns:p14="http://schemas.microsoft.com/office/powerpoint/2010/main" val="1922012585"/>
              </p:ext>
            </p:extLst>
          </p:nvPr>
        </p:nvGraphicFramePr>
        <p:xfrm>
          <a:off x="6386003" y="-332738"/>
          <a:ext cx="5556651" cy="7190738"/>
        </p:xfrm>
        <a:graphic>
          <a:graphicData uri="http://schemas.openxmlformats.org/presentationml/2006/ole">
            <mc:AlternateContent xmlns:mc="http://schemas.openxmlformats.org/markup-compatibility/2006">
              <mc:Choice xmlns:v="urn:schemas-microsoft-com:vml" Requires="v">
                <p:oleObj spid="_x0000_s1151" name="Acrobat Document" r:id="rId3" imgW="4663440" imgH="6034898" progId="AcroExch.Document.DC">
                  <p:embed/>
                </p:oleObj>
              </mc:Choice>
              <mc:Fallback>
                <p:oleObj name="Acrobat Document" r:id="rId3" imgW="4663440" imgH="6034898" progId="AcroExch.Document.DC">
                  <p:embed/>
                  <p:pic>
                    <p:nvPicPr>
                      <p:cNvPr id="0" name=""/>
                      <p:cNvPicPr/>
                      <p:nvPr/>
                    </p:nvPicPr>
                    <p:blipFill>
                      <a:blip r:embed="rId4"/>
                      <a:stretch>
                        <a:fillRect/>
                      </a:stretch>
                    </p:blipFill>
                    <p:spPr>
                      <a:xfrm>
                        <a:off x="6386003" y="-332738"/>
                        <a:ext cx="5556651" cy="7190738"/>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1A01CD8C-63BB-4E44-AF39-B4A7BC88CB22}"/>
              </a:ext>
            </a:extLst>
          </p:cNvPr>
          <p:cNvGraphicFramePr>
            <a:graphicFrameLocks noChangeAspect="1"/>
          </p:cNvGraphicFramePr>
          <p:nvPr>
            <p:extLst>
              <p:ext uri="{D42A27DB-BD31-4B8C-83A1-F6EECF244321}">
                <p14:modId xmlns:p14="http://schemas.microsoft.com/office/powerpoint/2010/main" val="396835923"/>
              </p:ext>
            </p:extLst>
          </p:nvPr>
        </p:nvGraphicFramePr>
        <p:xfrm>
          <a:off x="338123" y="-332738"/>
          <a:ext cx="5663183" cy="7328598"/>
        </p:xfrm>
        <a:graphic>
          <a:graphicData uri="http://schemas.openxmlformats.org/presentationml/2006/ole">
            <mc:AlternateContent xmlns:mc="http://schemas.openxmlformats.org/markup-compatibility/2006">
              <mc:Choice xmlns:v="urn:schemas-microsoft-com:vml" Requires="v">
                <p:oleObj spid="_x0000_s1152" name="Acrobat Document" r:id="rId5" imgW="4663440" imgH="6034898" progId="AcroExch.Document.DC">
                  <p:embed/>
                </p:oleObj>
              </mc:Choice>
              <mc:Fallback>
                <p:oleObj name="Acrobat Document" r:id="rId5" imgW="4663440" imgH="6034898" progId="AcroExch.Document.DC">
                  <p:embed/>
                  <p:pic>
                    <p:nvPicPr>
                      <p:cNvPr id="0" name=""/>
                      <p:cNvPicPr/>
                      <p:nvPr/>
                    </p:nvPicPr>
                    <p:blipFill>
                      <a:blip r:embed="rId6"/>
                      <a:stretch>
                        <a:fillRect/>
                      </a:stretch>
                    </p:blipFill>
                    <p:spPr>
                      <a:xfrm>
                        <a:off x="338123" y="-332738"/>
                        <a:ext cx="5663183" cy="7328598"/>
                      </a:xfrm>
                      <a:prstGeom prst="rect">
                        <a:avLst/>
                      </a:prstGeom>
                    </p:spPr>
                  </p:pic>
                </p:oleObj>
              </mc:Fallback>
            </mc:AlternateContent>
          </a:graphicData>
        </a:graphic>
      </p:graphicFrame>
    </p:spTree>
    <p:extLst>
      <p:ext uri="{BB962C8B-B14F-4D97-AF65-F5344CB8AC3E}">
        <p14:creationId xmlns:p14="http://schemas.microsoft.com/office/powerpoint/2010/main" val="68399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2B22-84B3-4909-A26E-AEB60A8687B3}"/>
              </a:ext>
            </a:extLst>
          </p:cNvPr>
          <p:cNvSpPr>
            <a:spLocks noGrp="1"/>
          </p:cNvSpPr>
          <p:nvPr>
            <p:ph type="title"/>
          </p:nvPr>
        </p:nvSpPr>
        <p:spPr/>
        <p:txBody>
          <a:bodyPr/>
          <a:lstStyle/>
          <a:p>
            <a:r>
              <a:rPr lang="en-US" dirty="0">
                <a:highlight>
                  <a:srgbClr val="FFFF00"/>
                </a:highlight>
              </a:rPr>
              <a:t>WHAT WE ARE DOING SO FAR?</a:t>
            </a:r>
          </a:p>
        </p:txBody>
      </p:sp>
      <p:sp>
        <p:nvSpPr>
          <p:cNvPr id="3" name="Content Placeholder 2">
            <a:extLst>
              <a:ext uri="{FF2B5EF4-FFF2-40B4-BE49-F238E27FC236}">
                <a16:creationId xmlns:a16="http://schemas.microsoft.com/office/drawing/2014/main" id="{8687CC6E-F856-40E1-81D9-641BA8839731}"/>
              </a:ext>
            </a:extLst>
          </p:cNvPr>
          <p:cNvSpPr>
            <a:spLocks noGrp="1"/>
          </p:cNvSpPr>
          <p:nvPr>
            <p:ph sz="quarter" idx="13"/>
          </p:nvPr>
        </p:nvSpPr>
        <p:spPr/>
        <p:txBody>
          <a:bodyPr/>
          <a:lstStyle/>
          <a:p>
            <a:r>
              <a:rPr lang="en-US" dirty="0"/>
              <a:t>PARTICIPATING IN ADMITTED STUDENT FAIR</a:t>
            </a:r>
          </a:p>
          <a:p>
            <a:r>
              <a:rPr lang="en-US" dirty="0"/>
              <a:t>ADVERTISING CLASSES VIA POSTED ADS IN ANNOUNCEMENTS IN SAKAI</a:t>
            </a:r>
          </a:p>
          <a:p>
            <a:r>
              <a:rPr lang="en-US" dirty="0"/>
              <a:t>ADVISING ABOUT MAJORS AND ENCOURAGING HERITAGE LEARNERS TO DO DOUBLE MAJORS</a:t>
            </a:r>
          </a:p>
          <a:p>
            <a:pPr marL="0" indent="0">
              <a:buNone/>
            </a:pPr>
            <a:endParaRPr lang="en-US" dirty="0"/>
          </a:p>
        </p:txBody>
      </p:sp>
    </p:spTree>
    <p:extLst>
      <p:ext uri="{BB962C8B-B14F-4D97-AF65-F5344CB8AC3E}">
        <p14:creationId xmlns:p14="http://schemas.microsoft.com/office/powerpoint/2010/main" val="218281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8D490-5D06-41C7-A405-973D0DB88B21}"/>
              </a:ext>
            </a:extLst>
          </p:cNvPr>
          <p:cNvSpPr>
            <a:spLocks noGrp="1"/>
          </p:cNvSpPr>
          <p:nvPr>
            <p:ph type="title"/>
          </p:nvPr>
        </p:nvSpPr>
        <p:spPr/>
        <p:txBody>
          <a:bodyPr/>
          <a:lstStyle/>
          <a:p>
            <a:r>
              <a:rPr lang="en-US" b="1" dirty="0">
                <a:solidFill>
                  <a:srgbClr val="FF0000"/>
                </a:solidFill>
              </a:rPr>
              <a:t>SAMPLE: ADMITTED STUDENT FAIR </a:t>
            </a:r>
          </a:p>
        </p:txBody>
      </p:sp>
      <p:sp>
        <p:nvSpPr>
          <p:cNvPr id="3" name="Content Placeholder 2">
            <a:extLst>
              <a:ext uri="{FF2B5EF4-FFF2-40B4-BE49-F238E27FC236}">
                <a16:creationId xmlns:a16="http://schemas.microsoft.com/office/drawing/2014/main" id="{23C2D1A2-B89A-4521-8EB5-938719F95C8F}"/>
              </a:ext>
            </a:extLst>
          </p:cNvPr>
          <p:cNvSpPr>
            <a:spLocks noGrp="1"/>
          </p:cNvSpPr>
          <p:nvPr>
            <p:ph sz="quarter" idx="13"/>
          </p:nvPr>
        </p:nvSpPr>
        <p:spPr/>
        <p:txBody>
          <a:bodyPr/>
          <a:lstStyle/>
          <a:p>
            <a:r>
              <a:rPr lang="en-US" dirty="0"/>
              <a:t>PPT &amp; VIDEO CREATION BY ADVISORS</a:t>
            </a:r>
          </a:p>
          <a:p>
            <a:r>
              <a:rPr lang="en-US" dirty="0"/>
              <a:t>LAST YEAR VIA ZOOM IT WAS NOT VERY EFFECTIVE (ONLY A FEW STUDENTS SHOWED UP -5 FOR SPANISH)</a:t>
            </a:r>
          </a:p>
          <a:p>
            <a:r>
              <a:rPr lang="en-US" dirty="0"/>
              <a:t>NEXT SLIDES SOME SAMPLE INFO. FROM THIS VIDEO/PPT PRESENTATION</a:t>
            </a:r>
          </a:p>
          <a:p>
            <a:endParaRPr lang="en-US" dirty="0"/>
          </a:p>
        </p:txBody>
      </p:sp>
    </p:spTree>
    <p:extLst>
      <p:ext uri="{BB962C8B-B14F-4D97-AF65-F5344CB8AC3E}">
        <p14:creationId xmlns:p14="http://schemas.microsoft.com/office/powerpoint/2010/main" val="328080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HISPANIC LITERATURES AND CULTURES MAJOR</a:t>
            </a:r>
          </a:p>
        </p:txBody>
      </p:sp>
      <p:sp>
        <p:nvSpPr>
          <p:cNvPr id="3" name="Subtitle 2"/>
          <p:cNvSpPr>
            <a:spLocks noGrp="1"/>
          </p:cNvSpPr>
          <p:nvPr>
            <p:ph type="subTitle" idx="1"/>
          </p:nvPr>
        </p:nvSpPr>
        <p:spPr>
          <a:xfrm>
            <a:off x="2896094" y="3386882"/>
            <a:ext cx="6399812" cy="1642083"/>
          </a:xfrm>
        </p:spPr>
        <p:txBody>
          <a:bodyPr>
            <a:noAutofit/>
          </a:bodyPr>
          <a:lstStyle/>
          <a:p>
            <a:pPr algn="l"/>
            <a:r>
              <a:rPr lang="en-US" sz="1400" b="1" dirty="0">
                <a:solidFill>
                  <a:schemeClr val="tx1"/>
                </a:solidFill>
                <a:latin typeface="Times New Roman" panose="02020603050405020304" pitchFamily="18" charset="0"/>
                <a:cs typeface="Times New Roman" panose="02020603050405020304" pitchFamily="18" charset="0"/>
              </a:rPr>
              <a:t>Span 261 (gateway)  or Span 267 for (heritage speakers)</a:t>
            </a:r>
          </a:p>
          <a:p>
            <a:pPr algn="l"/>
            <a:r>
              <a:rPr lang="en-US" sz="1400" b="1" dirty="0">
                <a:solidFill>
                  <a:schemeClr val="tx1"/>
                </a:solidFill>
                <a:latin typeface="Times New Roman" panose="02020603050405020304" pitchFamily="18" charset="0"/>
                <a:cs typeface="Times New Roman" panose="02020603050405020304" pitchFamily="18" charset="0"/>
              </a:rPr>
              <a:t>8 COURSES CHOSEN FROM THE FOLLOWING:</a:t>
            </a:r>
          </a:p>
          <a:p>
            <a:pPr algn="l"/>
            <a:r>
              <a:rPr lang="en-US" sz="1400" b="1" dirty="0">
                <a:solidFill>
                  <a:schemeClr val="tx1"/>
                </a:solidFill>
                <a:latin typeface="Times New Roman" panose="02020603050405020304" pitchFamily="18" charset="0"/>
                <a:cs typeface="Times New Roman" panose="02020603050405020304" pitchFamily="18" charset="0"/>
              </a:rPr>
              <a:t>Span 301</a:t>
            </a:r>
          </a:p>
          <a:p>
            <a:pPr lvl="0" algn="l"/>
            <a:r>
              <a:rPr lang="en-US" sz="1400" b="1" dirty="0">
                <a:solidFill>
                  <a:schemeClr val="tx1"/>
                </a:solidFill>
                <a:latin typeface="Times New Roman" panose="02020603050405020304" pitchFamily="18" charset="0"/>
                <a:cs typeface="Times New Roman" panose="02020603050405020304" pitchFamily="18" charset="0"/>
              </a:rPr>
              <a:t>Two of the following: 371, 373  	</a:t>
            </a:r>
          </a:p>
          <a:p>
            <a:pPr lvl="0" algn="l"/>
            <a:r>
              <a:rPr lang="en-US" sz="1400" b="1" dirty="0">
                <a:solidFill>
                  <a:schemeClr val="tx1"/>
                </a:solidFill>
                <a:latin typeface="Times New Roman" panose="02020603050405020304" pitchFamily="18" charset="0"/>
                <a:cs typeface="Times New Roman" panose="02020603050405020304" pitchFamily="18" charset="0"/>
              </a:rPr>
              <a:t>Two of the following:  338, 340, 344    </a:t>
            </a:r>
          </a:p>
          <a:p>
            <a:pPr lvl="0" algn="l"/>
            <a:r>
              <a:rPr lang="en-US" sz="1400" b="1" dirty="0">
                <a:solidFill>
                  <a:schemeClr val="tx1"/>
                </a:solidFill>
                <a:latin typeface="Times New Roman" panose="02020603050405020304" pitchFamily="18" charset="0"/>
                <a:cs typeface="Times New Roman" panose="02020603050405020304" pitchFamily="18" charset="0"/>
              </a:rPr>
              <a:t>Four additional courses </a:t>
            </a:r>
          </a:p>
          <a:p>
            <a:pPr lvl="0" algn="l"/>
            <a:r>
              <a:rPr lang="en-US" sz="1400" b="1" dirty="0">
                <a:solidFill>
                  <a:schemeClr val="tx1"/>
                </a:solidFill>
                <a:latin typeface="Times New Roman" panose="02020603050405020304" pitchFamily="18" charset="0"/>
                <a:cs typeface="Times New Roman" panose="02020603050405020304" pitchFamily="18" charset="0"/>
              </a:rPr>
              <a:t>(NOTE: 401, 402, 404, 405, 601 &amp; 602 do not count for a major) NOT taken before. </a:t>
            </a:r>
            <a:endParaRPr lang="en-US" sz="1400" b="1" dirty="0">
              <a:solidFill>
                <a:schemeClr val="tx1"/>
              </a:solidFill>
            </a:endParaRPr>
          </a:p>
        </p:txBody>
      </p:sp>
      <p:pic>
        <p:nvPicPr>
          <p:cNvPr id="1026" name="Picture 2" descr="C:\Users\gosialee\AppData\Local\Microsoft\Windows\Temporary Internet Files\Content.IE5\J3ME9ZIK\GGM caricatura latinoameric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1996" y="3273983"/>
            <a:ext cx="1824551" cy="17523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osialee\AppData\Local\Microsoft\Windows\Temporary Internet Files\Content.IE5\RVFVAR4J\CIEN-A~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9806" y="2921568"/>
            <a:ext cx="783387" cy="1295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gosialee\AppData\Local\Microsoft\Windows\Temporary Internet Files\Content.IE5\PHJ1E0YE\o-amor-nos-tempos-de-colera[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126" y="2801897"/>
            <a:ext cx="646947" cy="8802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gosialee\AppData\Local\Microsoft\Windows\Temporary Internet Files\Content.IE5\BFPR9WZP\hqdefaul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963" y="5134622"/>
            <a:ext cx="1828518" cy="137138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gosialee\AppData\Local\Microsoft\Windows\Temporary Internet Files\Content.IE5\IGKDOQDC\solincaico[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471" y="2799928"/>
            <a:ext cx="579687" cy="45865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gosialee\AppData\Local\Microsoft\Windows\Temporary Internet Files\Content.IE5\FTCC9P6Y\inca11[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9464" y="381471"/>
            <a:ext cx="1632929" cy="141793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gosialee\AppData\Local\Microsoft\Windows\Temporary Internet Files\Content.IE5\X4UPYP5N\profesias-mayas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22331" y="381470"/>
            <a:ext cx="1628451" cy="1599953"/>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gosialee\AppData\Local\Microsoft\Windows\Temporary Internet Files\Content.IE5\RVFVAR4J\mayas-viajando[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36386" y="5195818"/>
            <a:ext cx="1846002" cy="131019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gosialee\AppData\Local\Microsoft\Windows\Temporary Internet Files\Content.IE5\GN6OBGFB\tonatiuh_centro[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0200" y="5590557"/>
            <a:ext cx="995019" cy="99501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gosialee\AppData\Local\Microsoft\Windows\Temporary Internet Files\Content.IE5\IGKDOQDC\hablaespanol[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68084" y="3034116"/>
            <a:ext cx="1039207" cy="1039207"/>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gosialee\AppData\Local\Microsoft\Windows\Temporary Internet Files\Content.IE5\2GXYOZEW\mapaamerica[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86517" y="257665"/>
            <a:ext cx="1200917" cy="184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849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HISPANIC STUDIES MINOR</a:t>
            </a:r>
          </a:p>
        </p:txBody>
      </p:sp>
      <p:sp>
        <p:nvSpPr>
          <p:cNvPr id="3" name="Subtitle 2"/>
          <p:cNvSpPr>
            <a:spLocks noGrp="1"/>
          </p:cNvSpPr>
          <p:nvPr>
            <p:ph type="subTitle" idx="1"/>
          </p:nvPr>
        </p:nvSpPr>
        <p:spPr/>
        <p:txBody>
          <a:bodyPr>
            <a:noAutofit/>
          </a:bodyPr>
          <a:lstStyle/>
          <a:p>
            <a:pPr algn="l" defTabSz="685743">
              <a:spcBef>
                <a:spcPts val="750"/>
              </a:spcBef>
              <a:buClr>
                <a:srgbClr val="10B6F4"/>
              </a:buClr>
              <a:buSzPct val="110000"/>
            </a:pPr>
            <a:r>
              <a:rPr lang="en-US" sz="1800" b="1" dirty="0">
                <a:solidFill>
                  <a:prstClr val="black"/>
                </a:solidFill>
                <a:latin typeface="Times New Roman" panose="02020603050405020304" pitchFamily="18" charset="0"/>
                <a:cs typeface="Times New Roman" panose="02020603050405020304" pitchFamily="18" charset="0"/>
              </a:rPr>
              <a:t>Span 261 or Span 267 for (heritage speakers)</a:t>
            </a:r>
          </a:p>
          <a:p>
            <a:pPr algn="l" defTabSz="685743">
              <a:spcBef>
                <a:spcPts val="750"/>
              </a:spcBef>
              <a:buClr>
                <a:srgbClr val="10B6F4"/>
              </a:buClr>
              <a:buSzPct val="110000"/>
            </a:pPr>
            <a:r>
              <a:rPr lang="en-US" sz="1800" b="1" dirty="0">
                <a:solidFill>
                  <a:prstClr val="black"/>
                </a:solidFill>
                <a:latin typeface="Times New Roman" panose="02020603050405020304" pitchFamily="18" charset="0"/>
                <a:cs typeface="Times New Roman" panose="02020603050405020304" pitchFamily="18" charset="0"/>
              </a:rPr>
              <a:t>Span 301 or 300</a:t>
            </a:r>
          </a:p>
          <a:p>
            <a:pPr algn="l" defTabSz="685743">
              <a:spcBef>
                <a:spcPts val="750"/>
              </a:spcBef>
              <a:buClr>
                <a:srgbClr val="10B6F4"/>
              </a:buClr>
              <a:buSzPct val="110000"/>
            </a:pPr>
            <a:r>
              <a:rPr lang="en-US" sz="1800" b="1" dirty="0">
                <a:solidFill>
                  <a:prstClr val="black"/>
                </a:solidFill>
                <a:latin typeface="Times New Roman" panose="02020603050405020304" pitchFamily="18" charset="0"/>
                <a:cs typeface="Times New Roman" panose="02020603050405020304" pitchFamily="18" charset="0"/>
              </a:rPr>
              <a:t>4 courses of 330 or above </a:t>
            </a:r>
          </a:p>
          <a:p>
            <a:pPr algn="l" defTabSz="685743">
              <a:spcBef>
                <a:spcPts val="750"/>
              </a:spcBef>
              <a:buClr>
                <a:srgbClr val="10B6F4"/>
              </a:buClr>
              <a:buSzPct val="110000"/>
            </a:pPr>
            <a:r>
              <a:rPr lang="en-US" sz="1800" b="1" dirty="0">
                <a:solidFill>
                  <a:prstClr val="black"/>
                </a:solidFill>
                <a:latin typeface="Times New Roman" panose="02020603050405020304" pitchFamily="18" charset="0"/>
                <a:cs typeface="Times New Roman" panose="02020603050405020304" pitchFamily="18" charset="0"/>
              </a:rPr>
              <a:t>(except: 401, 402, 404, 405 and 601)</a:t>
            </a:r>
          </a:p>
          <a:p>
            <a:pPr defTabSz="685743">
              <a:spcBef>
                <a:spcPts val="750"/>
              </a:spcBef>
              <a:buClr>
                <a:srgbClr val="10B6F4"/>
              </a:buClr>
              <a:buSzPct val="110000"/>
            </a:pPr>
            <a:r>
              <a:rPr lang="en-US" sz="1800" b="1" dirty="0">
                <a:solidFill>
                  <a:prstClr val="black"/>
                </a:solidFill>
                <a:latin typeface="Times New Roman" panose="02020603050405020304" pitchFamily="18" charset="0"/>
                <a:cs typeface="Times New Roman" panose="02020603050405020304" pitchFamily="18" charset="0"/>
              </a:rPr>
              <a:t> </a:t>
            </a:r>
            <a:endParaRPr lang="en-US" sz="1400" dirty="0">
              <a:solidFill>
                <a:schemeClr val="tx1"/>
              </a:solidFill>
              <a:latin typeface="Times New Roman" panose="02020603050405020304" pitchFamily="18" charset="0"/>
              <a:cs typeface="Times New Roman" panose="02020603050405020304" pitchFamily="18" charset="0"/>
            </a:endParaRPr>
          </a:p>
          <a:p>
            <a:r>
              <a:rPr lang="en-US" sz="1400" dirty="0">
                <a:solidFill>
                  <a:schemeClr val="tx1"/>
                </a:solidFill>
                <a:latin typeface="Times New Roman" panose="02020603050405020304" pitchFamily="18" charset="0"/>
                <a:cs typeface="Times New Roman" panose="02020603050405020304" pitchFamily="18" charset="0"/>
              </a:rPr>
              <a:t> </a:t>
            </a:r>
          </a:p>
        </p:txBody>
      </p:sp>
      <p:pic>
        <p:nvPicPr>
          <p:cNvPr id="1027" name="Picture 3" descr="C:\Users\gosialee\AppData\Local\Microsoft\Windows\Temporary Internet Files\Content.IE5\PHJ1E0YE\350px-Centroamerica_politic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803" y="686224"/>
            <a:ext cx="2199935" cy="16845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osialee\AppData\Local\Microsoft\Windows\Temporary Internet Files\Content.IE5\J3ME9ZIK\20-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129" y="5409894"/>
            <a:ext cx="2371360" cy="10750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gosialee\AppData\Local\Microsoft\Windows\Temporary Internet Files\Content.IE5\FTCC9P6Y\aztecs_map[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840" y="489848"/>
            <a:ext cx="2227221" cy="18808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gosialee\AppData\Local\Microsoft\Windows\Temporary Internet Files\Content.IE5\FTCC9P6Y\dailyl4[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271" y="381304"/>
            <a:ext cx="1695189" cy="20980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gosialee\AppData\Local\Microsoft\Windows\Temporary Internet Files\Content.IE5\BFPR9WZP\Inca-expansio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76871" y="3392445"/>
            <a:ext cx="1340084" cy="24787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gosialee\AppData\Local\Microsoft\Windows\Temporary Internet Files\Content.IE5\PHJ1E0YE\Machu+Picchu+100+a%C3%B1os[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0709" y="3355463"/>
            <a:ext cx="994007" cy="6991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gosialee\AppData\Local\Microsoft\Windows\Temporary Internet Files\Content.IE5\KGALAPHN\intl_spain_bullfight[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579" y="4836970"/>
            <a:ext cx="2780871" cy="206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103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E58EC-2D6A-474F-AD25-482005A9A2D2}"/>
              </a:ext>
            </a:extLst>
          </p:cNvPr>
          <p:cNvSpPr>
            <a:spLocks noGrp="1"/>
          </p:cNvSpPr>
          <p:nvPr>
            <p:ph type="title"/>
          </p:nvPr>
        </p:nvSpPr>
        <p:spPr/>
        <p:txBody>
          <a:bodyPr>
            <a:normAutofit fontScale="90000"/>
          </a:bodyPr>
          <a:lstStyle/>
          <a:p>
            <a:r>
              <a:rPr lang="en-US" b="1" dirty="0"/>
              <a:t>WE COULD EMAIL CLASSES WE OFFER FOR THE MAJOR TO LISTERVS AND OR SPECIFIC GROUPS/CLASSES or set up a more visually appealing platform…</a:t>
            </a:r>
            <a:br>
              <a:rPr lang="en-US" b="1" dirty="0"/>
            </a:br>
            <a:r>
              <a:rPr lang="en-US" b="1" dirty="0"/>
              <a:t>(</a:t>
            </a:r>
            <a:r>
              <a:rPr lang="en-US" b="1" dirty="0" err="1"/>
              <a:t>nefi</a:t>
            </a:r>
            <a:r>
              <a:rPr lang="en-US" b="1" dirty="0"/>
              <a:t> is getting a new platform this summer)</a:t>
            </a:r>
          </a:p>
        </p:txBody>
      </p:sp>
      <p:sp>
        <p:nvSpPr>
          <p:cNvPr id="3" name="Content Placeholder 2">
            <a:extLst>
              <a:ext uri="{FF2B5EF4-FFF2-40B4-BE49-F238E27FC236}">
                <a16:creationId xmlns:a16="http://schemas.microsoft.com/office/drawing/2014/main" id="{AA6174A3-AD82-4F66-87E0-7EFCBC6657D0}"/>
              </a:ext>
            </a:extLst>
          </p:cNvPr>
          <p:cNvSpPr>
            <a:spLocks noGrp="1"/>
          </p:cNvSpPr>
          <p:nvPr>
            <p:ph idx="1"/>
          </p:nvPr>
        </p:nvSpPr>
        <p:spPr/>
        <p:txBody>
          <a:bodyPr/>
          <a:lstStyle/>
          <a:p>
            <a:r>
              <a:rPr lang="en-US" dirty="0">
                <a:hlinkClick r:id="rId2"/>
              </a:rPr>
              <a:t>https://catalog.unc.edu/undergraduate/programs-study/romance-languages-major-ba-hispanic-literatures-cultures/#requirementstext</a:t>
            </a:r>
            <a:endParaRPr lang="en-US" dirty="0"/>
          </a:p>
          <a:p>
            <a:endParaRPr lang="en-US" dirty="0"/>
          </a:p>
        </p:txBody>
      </p:sp>
    </p:spTree>
    <p:extLst>
      <p:ext uri="{BB962C8B-B14F-4D97-AF65-F5344CB8AC3E}">
        <p14:creationId xmlns:p14="http://schemas.microsoft.com/office/powerpoint/2010/main" val="3550041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AEB48-E1D2-4962-81A4-CE44FAED9E6C}"/>
              </a:ext>
            </a:extLst>
          </p:cNvPr>
          <p:cNvSpPr>
            <a:spLocks noGrp="1"/>
          </p:cNvSpPr>
          <p:nvPr>
            <p:ph type="title"/>
          </p:nvPr>
        </p:nvSpPr>
        <p:spPr>
          <a:xfrm>
            <a:off x="914400" y="-461639"/>
            <a:ext cx="10363826" cy="2676333"/>
          </a:xfrm>
        </p:spPr>
        <p:txBody>
          <a:bodyPr/>
          <a:lstStyle/>
          <a:p>
            <a:r>
              <a:rPr lang="en-US" b="1" dirty="0"/>
              <a:t>STATISTICAL DATA FOR SPRING 2021</a:t>
            </a:r>
          </a:p>
        </p:txBody>
      </p:sp>
      <p:sp>
        <p:nvSpPr>
          <p:cNvPr id="3" name="Content Placeholder 2">
            <a:extLst>
              <a:ext uri="{FF2B5EF4-FFF2-40B4-BE49-F238E27FC236}">
                <a16:creationId xmlns:a16="http://schemas.microsoft.com/office/drawing/2014/main" id="{019DEA12-CFD9-4BE7-AFAE-AA8C42C34946}"/>
              </a:ext>
            </a:extLst>
          </p:cNvPr>
          <p:cNvSpPr>
            <a:spLocks noGrp="1"/>
          </p:cNvSpPr>
          <p:nvPr>
            <p:ph sz="quarter" idx="13"/>
          </p:nvPr>
        </p:nvSpPr>
        <p:spPr>
          <a:xfrm>
            <a:off x="443882" y="1171852"/>
            <a:ext cx="10833717" cy="5779364"/>
          </a:xfrm>
        </p:spPr>
        <p:txBody>
          <a:bodyPr>
            <a:normAutofit/>
          </a:bodyPr>
          <a:lstStyle/>
          <a:p>
            <a:pPr marL="0" indent="0">
              <a:buNone/>
            </a:pPr>
            <a:r>
              <a:rPr lang="en-US" b="1" dirty="0">
                <a:solidFill>
                  <a:srgbClr val="FF0000"/>
                </a:solidFill>
                <a:latin typeface="Arial" panose="020B0604020202020204" pitchFamily="34" charset="0"/>
              </a:rPr>
              <a:t>Degree Candidates for 2021 Spring </a:t>
            </a:r>
          </a:p>
          <a:p>
            <a:pPr marL="0" indent="0">
              <a:buNone/>
            </a:pPr>
            <a:endParaRPr lang="en-US" b="1" dirty="0">
              <a:solidFill>
                <a:srgbClr val="FF0000"/>
              </a:solidFill>
              <a:latin typeface="Arial" panose="020B0604020202020204" pitchFamily="34" charset="0"/>
            </a:endParaRPr>
          </a:p>
          <a:p>
            <a:r>
              <a:rPr lang="en-US" b="1" dirty="0">
                <a:solidFill>
                  <a:srgbClr val="0070C0"/>
                </a:solidFill>
                <a:highlight>
                  <a:srgbClr val="00FF00"/>
                </a:highlight>
                <a:latin typeface="Arial" panose="020B0604020202020204" pitchFamily="34" charset="0"/>
              </a:rPr>
              <a:t>22 (35 if HLG is included) majors are graduating</a:t>
            </a:r>
          </a:p>
          <a:p>
            <a:r>
              <a:rPr lang="en-US" b="1" dirty="0">
                <a:solidFill>
                  <a:srgbClr val="0070C0"/>
                </a:solidFill>
                <a:highlight>
                  <a:srgbClr val="00FF00"/>
                </a:highlight>
                <a:latin typeface="Arial" panose="020B0604020202020204" pitchFamily="34" charset="0"/>
              </a:rPr>
              <a:t>39 minors are graduating</a:t>
            </a:r>
            <a:r>
              <a:rPr lang="en-US" sz="1600" dirty="0">
                <a:solidFill>
                  <a:srgbClr val="0070C0"/>
                </a:solidFill>
                <a:latin typeface="Arial" panose="020B0604020202020204" pitchFamily="34" charset="0"/>
              </a:rPr>
              <a:t> </a:t>
            </a:r>
            <a:endParaRPr lang="en-US" sz="1400" dirty="0">
              <a:solidFill>
                <a:srgbClr val="201F1E"/>
              </a:solidFill>
              <a:latin typeface="Calibri" panose="020F0502020204030204" pitchFamily="34" charset="0"/>
            </a:endParaRPr>
          </a:p>
          <a:p>
            <a:r>
              <a:rPr lang="en-US" sz="1600" dirty="0">
                <a:highlight>
                  <a:srgbClr val="00FFFF"/>
                </a:highlight>
                <a:latin typeface="Arial" panose="020B0604020202020204" pitchFamily="34" charset="0"/>
              </a:rPr>
              <a:t>1</a:t>
            </a:r>
            <a:r>
              <a:rPr lang="en-US" sz="1600" baseline="30000" dirty="0">
                <a:highlight>
                  <a:srgbClr val="00FFFF"/>
                </a:highlight>
                <a:latin typeface="Arial" panose="020B0604020202020204" pitchFamily="34" charset="0"/>
              </a:rPr>
              <a:t>st</a:t>
            </a:r>
            <a:r>
              <a:rPr lang="en-US" sz="1600" dirty="0">
                <a:highlight>
                  <a:srgbClr val="00FFFF"/>
                </a:highlight>
                <a:latin typeface="Arial" panose="020B0604020202020204" pitchFamily="34" charset="0"/>
              </a:rPr>
              <a:t> majors HLC … 1 student</a:t>
            </a:r>
            <a:endParaRPr lang="en-US" sz="1400" dirty="0">
              <a:highlight>
                <a:srgbClr val="00FFFF"/>
              </a:highlight>
              <a:latin typeface="Calibri" panose="020F0502020204030204" pitchFamily="34" charset="0"/>
            </a:endParaRPr>
          </a:p>
          <a:p>
            <a:r>
              <a:rPr lang="en-US" sz="1600" dirty="0">
                <a:highlight>
                  <a:srgbClr val="00FFFF"/>
                </a:highlight>
                <a:latin typeface="Arial" panose="020B0604020202020204" pitchFamily="34" charset="0"/>
              </a:rPr>
              <a:t>2</a:t>
            </a:r>
            <a:r>
              <a:rPr lang="en-US" sz="1600" baseline="30000" dirty="0">
                <a:highlight>
                  <a:srgbClr val="00FFFF"/>
                </a:highlight>
                <a:latin typeface="Arial" panose="020B0604020202020204" pitchFamily="34" charset="0"/>
              </a:rPr>
              <a:t>nd</a:t>
            </a:r>
            <a:r>
              <a:rPr lang="en-US" sz="1600" dirty="0">
                <a:highlight>
                  <a:srgbClr val="00FFFF"/>
                </a:highlight>
                <a:latin typeface="Arial" panose="020B0604020202020204" pitchFamily="34" charset="0"/>
              </a:rPr>
              <a:t> majors HLC … 21 students</a:t>
            </a:r>
          </a:p>
          <a:p>
            <a:endParaRPr lang="en-US" sz="1600" dirty="0">
              <a:solidFill>
                <a:srgbClr val="0070C0"/>
              </a:solidFill>
              <a:latin typeface="Arial" panose="020B0604020202020204" pitchFamily="34" charset="0"/>
            </a:endParaRPr>
          </a:p>
          <a:p>
            <a:r>
              <a:rPr lang="en-US" sz="1400" dirty="0">
                <a:latin typeface="Arial" panose="020B0604020202020204" pitchFamily="34" charset="0"/>
              </a:rPr>
              <a:t>1</a:t>
            </a:r>
            <a:r>
              <a:rPr lang="en-US" sz="1400" baseline="30000" dirty="0">
                <a:latin typeface="Arial" panose="020B0604020202020204" pitchFamily="34" charset="0"/>
              </a:rPr>
              <a:t>st</a:t>
            </a:r>
            <a:r>
              <a:rPr lang="en-US" sz="1400" dirty="0">
                <a:latin typeface="Arial" panose="020B0604020202020204" pitchFamily="34" charset="0"/>
              </a:rPr>
              <a:t> majors HLG … 6 students</a:t>
            </a:r>
            <a:endParaRPr lang="en-US" sz="1200" dirty="0">
              <a:latin typeface="Calibri" panose="020F0502020204030204" pitchFamily="34" charset="0"/>
            </a:endParaRPr>
          </a:p>
          <a:p>
            <a:r>
              <a:rPr lang="en-US" sz="1400" dirty="0">
                <a:latin typeface="Arial" panose="020B0604020202020204" pitchFamily="34" charset="0"/>
              </a:rPr>
              <a:t>2</a:t>
            </a:r>
            <a:r>
              <a:rPr lang="en-US" sz="1400" baseline="30000" dirty="0">
                <a:latin typeface="Arial" panose="020B0604020202020204" pitchFamily="34" charset="0"/>
              </a:rPr>
              <a:t>nd</a:t>
            </a:r>
            <a:r>
              <a:rPr lang="en-US" sz="1400" dirty="0">
                <a:latin typeface="Arial" panose="020B0604020202020204" pitchFamily="34" charset="0"/>
              </a:rPr>
              <a:t> majors HLG … 7 students</a:t>
            </a:r>
            <a:r>
              <a:rPr lang="en-US" sz="1600" dirty="0">
                <a:solidFill>
                  <a:srgbClr val="0070C0"/>
                </a:solidFill>
                <a:latin typeface="Arial" panose="020B0604020202020204" pitchFamily="34" charset="0"/>
              </a:rPr>
              <a:t>  </a:t>
            </a:r>
          </a:p>
          <a:p>
            <a:endParaRPr lang="en-US" sz="1400" dirty="0">
              <a:solidFill>
                <a:srgbClr val="201F1E"/>
              </a:solidFill>
              <a:latin typeface="Calibri" panose="020F0502020204030204" pitchFamily="34" charset="0"/>
            </a:endParaRPr>
          </a:p>
          <a:p>
            <a:r>
              <a:rPr lang="en-US" sz="1600" dirty="0">
                <a:highlight>
                  <a:srgbClr val="00FFFF"/>
                </a:highlight>
                <a:latin typeface="Arial" panose="020B0604020202020204" pitchFamily="34" charset="0"/>
              </a:rPr>
              <a:t>1</a:t>
            </a:r>
            <a:r>
              <a:rPr lang="en-US" sz="1600" baseline="30000" dirty="0">
                <a:highlight>
                  <a:srgbClr val="00FFFF"/>
                </a:highlight>
                <a:latin typeface="Arial" panose="020B0604020202020204" pitchFamily="34" charset="0"/>
              </a:rPr>
              <a:t>st</a:t>
            </a:r>
            <a:r>
              <a:rPr lang="en-US" sz="1600" dirty="0">
                <a:highlight>
                  <a:srgbClr val="00FFFF"/>
                </a:highlight>
                <a:latin typeface="Arial" panose="020B0604020202020204" pitchFamily="34" charset="0"/>
              </a:rPr>
              <a:t> minor Hispanic Studies … 31 students</a:t>
            </a:r>
            <a:endParaRPr lang="en-US" sz="1400" dirty="0">
              <a:highlight>
                <a:srgbClr val="00FFFF"/>
              </a:highlight>
              <a:latin typeface="Calibri" panose="020F0502020204030204" pitchFamily="34" charset="0"/>
            </a:endParaRPr>
          </a:p>
          <a:p>
            <a:r>
              <a:rPr lang="en-US" sz="1600" dirty="0">
                <a:highlight>
                  <a:srgbClr val="00FFFF"/>
                </a:highlight>
                <a:latin typeface="Arial" panose="020B0604020202020204" pitchFamily="34" charset="0"/>
              </a:rPr>
              <a:t>2</a:t>
            </a:r>
            <a:r>
              <a:rPr lang="en-US" sz="1600" baseline="30000" dirty="0">
                <a:highlight>
                  <a:srgbClr val="00FFFF"/>
                </a:highlight>
                <a:latin typeface="Arial" panose="020B0604020202020204" pitchFamily="34" charset="0"/>
              </a:rPr>
              <a:t>nd</a:t>
            </a:r>
            <a:r>
              <a:rPr lang="en-US" sz="1600" dirty="0">
                <a:highlight>
                  <a:srgbClr val="00FFFF"/>
                </a:highlight>
                <a:latin typeface="Arial" panose="020B0604020202020204" pitchFamily="34" charset="0"/>
              </a:rPr>
              <a:t> minor Hispanic Studies … 8 students</a:t>
            </a:r>
            <a:endParaRPr lang="en-US" sz="1400" dirty="0">
              <a:highlight>
                <a:srgbClr val="00FFFF"/>
              </a:highlight>
              <a:latin typeface="Calibri" panose="020F0502020204030204" pitchFamily="34" charset="0"/>
            </a:endParaRPr>
          </a:p>
          <a:p>
            <a:endParaRPr lang="en-US" dirty="0"/>
          </a:p>
        </p:txBody>
      </p:sp>
      <p:pic>
        <p:nvPicPr>
          <p:cNvPr id="5" name="Picture 4">
            <a:extLst>
              <a:ext uri="{FF2B5EF4-FFF2-40B4-BE49-F238E27FC236}">
                <a16:creationId xmlns:a16="http://schemas.microsoft.com/office/drawing/2014/main" id="{32E87279-90CC-49F2-8B4F-A5848D7FBBD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63334" y="3286481"/>
            <a:ext cx="3168650" cy="2108200"/>
          </a:xfrm>
          <a:prstGeom prst="rect">
            <a:avLst/>
          </a:prstGeom>
        </p:spPr>
      </p:pic>
      <p:sp>
        <p:nvSpPr>
          <p:cNvPr id="6" name="TextBox 5">
            <a:extLst>
              <a:ext uri="{FF2B5EF4-FFF2-40B4-BE49-F238E27FC236}">
                <a16:creationId xmlns:a16="http://schemas.microsoft.com/office/drawing/2014/main" id="{E48DF7CD-EAF1-4918-9FD2-8DA0707448BC}"/>
              </a:ext>
            </a:extLst>
          </p:cNvPr>
          <p:cNvSpPr txBox="1"/>
          <p:nvPr/>
        </p:nvSpPr>
        <p:spPr>
          <a:xfrm>
            <a:off x="7863334" y="5510097"/>
            <a:ext cx="2523539" cy="369332"/>
          </a:xfrm>
          <a:prstGeom prst="rect">
            <a:avLst/>
          </a:prstGeom>
          <a:noFill/>
        </p:spPr>
        <p:txBody>
          <a:bodyPr wrap="square" rtlCol="0">
            <a:spAutoFit/>
          </a:bodyPr>
          <a:lstStyle/>
          <a:p>
            <a:r>
              <a:rPr lang="en-US" sz="900">
                <a:hlinkClick r:id="rId3" tooltip="https://www.flickr.com/photos/jackdlail/2484667271/"/>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702811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A0F9-B39A-471F-A66E-E0818B835141}"/>
              </a:ext>
            </a:extLst>
          </p:cNvPr>
          <p:cNvSpPr>
            <a:spLocks noGrp="1"/>
          </p:cNvSpPr>
          <p:nvPr>
            <p:ph type="title"/>
          </p:nvPr>
        </p:nvSpPr>
        <p:spPr/>
        <p:txBody>
          <a:bodyPr/>
          <a:lstStyle/>
          <a:p>
            <a:r>
              <a:rPr lang="en-US" dirty="0"/>
              <a:t>EMAIL TO MINORS: MINOR IN HISPANIC STUDIES</a:t>
            </a:r>
          </a:p>
        </p:txBody>
      </p:sp>
      <p:sp>
        <p:nvSpPr>
          <p:cNvPr id="3" name="Content Placeholder 2">
            <a:extLst>
              <a:ext uri="{FF2B5EF4-FFF2-40B4-BE49-F238E27FC236}">
                <a16:creationId xmlns:a16="http://schemas.microsoft.com/office/drawing/2014/main" id="{53612AB2-CE45-462F-BADF-04452C7BCB9F}"/>
              </a:ext>
            </a:extLst>
          </p:cNvPr>
          <p:cNvSpPr>
            <a:spLocks noGrp="1"/>
          </p:cNvSpPr>
          <p:nvPr>
            <p:ph sz="quarter" idx="13"/>
          </p:nvPr>
        </p:nvSpPr>
        <p:spPr/>
        <p:txBody>
          <a:bodyPr/>
          <a:lstStyle/>
          <a:p>
            <a:r>
              <a:rPr lang="en-US" dirty="0">
                <a:hlinkClick r:id="rId2"/>
              </a:rPr>
              <a:t>https://catalog.unc.edu/undergraduate/programs-study/hispanic-studies-minor/#requirementstext</a:t>
            </a:r>
            <a:endParaRPr lang="en-US" dirty="0"/>
          </a:p>
          <a:p>
            <a:endParaRPr lang="en-US" dirty="0"/>
          </a:p>
        </p:txBody>
      </p:sp>
    </p:spTree>
    <p:extLst>
      <p:ext uri="{BB962C8B-B14F-4D97-AF65-F5344CB8AC3E}">
        <p14:creationId xmlns:p14="http://schemas.microsoft.com/office/powerpoint/2010/main" val="290303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F361-791F-47E1-AD10-E72419D044F0}"/>
              </a:ext>
            </a:extLst>
          </p:cNvPr>
          <p:cNvSpPr>
            <a:spLocks noGrp="1"/>
          </p:cNvSpPr>
          <p:nvPr>
            <p:ph type="title"/>
          </p:nvPr>
        </p:nvSpPr>
        <p:spPr>
          <a:xfrm>
            <a:off x="745725" y="173116"/>
            <a:ext cx="9818702" cy="883328"/>
          </a:xfrm>
        </p:spPr>
        <p:txBody>
          <a:bodyPr>
            <a:normAutofit fontScale="90000"/>
          </a:bodyPr>
          <a:lstStyle/>
          <a:p>
            <a:r>
              <a:rPr lang="en-US" b="1" dirty="0">
                <a:solidFill>
                  <a:srgbClr val="FF0000"/>
                </a:solidFill>
              </a:rPr>
              <a:t>TARGET DOUBLE MAJORS (ALICIA &amp; ROSA’S PROJECT)</a:t>
            </a:r>
            <a:br>
              <a:rPr lang="en-US" b="1" dirty="0">
                <a:solidFill>
                  <a:srgbClr val="FF0000"/>
                </a:solidFill>
              </a:rPr>
            </a:br>
            <a:r>
              <a:rPr lang="en-US" b="1" dirty="0">
                <a:solidFill>
                  <a:srgbClr val="FF0000"/>
                </a:solidFill>
              </a:rPr>
              <a:t>Which majors take Spanish majors?</a:t>
            </a:r>
          </a:p>
        </p:txBody>
      </p:sp>
      <p:sp>
        <p:nvSpPr>
          <p:cNvPr id="3" name="Content Placeholder 2">
            <a:extLst>
              <a:ext uri="{FF2B5EF4-FFF2-40B4-BE49-F238E27FC236}">
                <a16:creationId xmlns:a16="http://schemas.microsoft.com/office/drawing/2014/main" id="{D9E406AB-A917-4282-BAFD-A5F62D3ECEF0}"/>
              </a:ext>
            </a:extLst>
          </p:cNvPr>
          <p:cNvSpPr>
            <a:spLocks noGrp="1"/>
          </p:cNvSpPr>
          <p:nvPr>
            <p:ph sz="quarter" idx="13"/>
          </p:nvPr>
        </p:nvSpPr>
        <p:spPr>
          <a:xfrm>
            <a:off x="0" y="1606858"/>
            <a:ext cx="6096000" cy="5078027"/>
          </a:xfrm>
        </p:spPr>
        <p:txBody>
          <a:bodyPr>
            <a:normAutofit/>
          </a:bodyPr>
          <a:lstStyle/>
          <a:p>
            <a:pPr fontAlgn="b"/>
            <a:r>
              <a:rPr lang="en-US" dirty="0"/>
              <a:t>Archaeology Minor</a:t>
            </a:r>
          </a:p>
          <a:p>
            <a:pPr fontAlgn="b"/>
            <a:r>
              <a:rPr lang="en-US" dirty="0"/>
              <a:t>Biology Minor</a:t>
            </a:r>
          </a:p>
          <a:p>
            <a:pPr fontAlgn="b"/>
            <a:r>
              <a:rPr lang="en-US" dirty="0"/>
              <a:t>Business Administration Minor</a:t>
            </a:r>
          </a:p>
          <a:p>
            <a:pPr fontAlgn="b"/>
            <a:r>
              <a:rPr lang="en-US" dirty="0"/>
              <a:t>Chemistry Minor</a:t>
            </a:r>
          </a:p>
          <a:p>
            <a:pPr fontAlgn="b"/>
            <a:r>
              <a:rPr lang="en-US" dirty="0"/>
              <a:t>Comp, </a:t>
            </a:r>
            <a:r>
              <a:rPr lang="en-US" dirty="0" err="1"/>
              <a:t>Rhet</a:t>
            </a:r>
            <a:r>
              <a:rPr lang="en-US" dirty="0"/>
              <a:t>, &amp; Digital Lit Minor</a:t>
            </a:r>
          </a:p>
          <a:p>
            <a:pPr fontAlgn="b"/>
            <a:r>
              <a:rPr lang="en-US" dirty="0"/>
              <a:t>Creative Writing Minor</a:t>
            </a:r>
          </a:p>
          <a:p>
            <a:pPr fontAlgn="b"/>
            <a:r>
              <a:rPr lang="en-US" dirty="0"/>
              <a:t>Environ Sci &amp; Studies Minor</a:t>
            </a:r>
          </a:p>
          <a:p>
            <a:pPr fontAlgn="b"/>
            <a:r>
              <a:rPr lang="en-US" dirty="0"/>
              <a:t>Food Studies Minor</a:t>
            </a:r>
          </a:p>
          <a:p>
            <a:pPr fontAlgn="b"/>
            <a:r>
              <a:rPr lang="en-US" dirty="0"/>
              <a:t>Global Cinema Minor</a:t>
            </a:r>
          </a:p>
          <a:p>
            <a:pPr fontAlgn="b"/>
            <a:r>
              <a:rPr lang="en-US" dirty="0"/>
              <a:t>History Minor</a:t>
            </a:r>
          </a:p>
          <a:p>
            <a:pPr fontAlgn="b"/>
            <a:endParaRPr lang="en-US" dirty="0"/>
          </a:p>
          <a:p>
            <a:pPr fontAlgn="b"/>
            <a:endParaRPr lang="en-US" dirty="0"/>
          </a:p>
          <a:p>
            <a:pPr fontAlgn="b"/>
            <a:endParaRPr lang="en-US" dirty="0"/>
          </a:p>
          <a:p>
            <a:endParaRPr lang="en-US" dirty="0"/>
          </a:p>
        </p:txBody>
      </p:sp>
      <p:sp>
        <p:nvSpPr>
          <p:cNvPr id="4" name="Content Placeholder 3">
            <a:extLst>
              <a:ext uri="{FF2B5EF4-FFF2-40B4-BE49-F238E27FC236}">
                <a16:creationId xmlns:a16="http://schemas.microsoft.com/office/drawing/2014/main" id="{AD8697CC-06C8-478A-9C78-FA3B5EC10022}"/>
              </a:ext>
            </a:extLst>
          </p:cNvPr>
          <p:cNvSpPr>
            <a:spLocks noGrp="1"/>
          </p:cNvSpPr>
          <p:nvPr>
            <p:ph sz="quarter" idx="14"/>
          </p:nvPr>
        </p:nvSpPr>
        <p:spPr>
          <a:xfrm>
            <a:off x="5181601" y="1606858"/>
            <a:ext cx="6096000" cy="5140171"/>
          </a:xfrm>
        </p:spPr>
        <p:txBody>
          <a:bodyPr>
            <a:normAutofit/>
          </a:bodyPr>
          <a:lstStyle/>
          <a:p>
            <a:pPr fontAlgn="b"/>
            <a:r>
              <a:rPr lang="en-US" dirty="0"/>
              <a:t>Health and Society Minor</a:t>
            </a:r>
          </a:p>
          <a:p>
            <a:pPr fontAlgn="b"/>
            <a:r>
              <a:rPr lang="en-US" dirty="0"/>
              <a:t>Marine Sciences Minor</a:t>
            </a:r>
          </a:p>
          <a:p>
            <a:pPr fontAlgn="b"/>
            <a:r>
              <a:rPr lang="en-US" dirty="0"/>
              <a:t>Military Sci. &amp; Leader. Minor</a:t>
            </a:r>
          </a:p>
          <a:p>
            <a:pPr fontAlgn="b"/>
            <a:r>
              <a:rPr lang="en-US" dirty="0"/>
              <a:t>Neuroscience Minor</a:t>
            </a:r>
          </a:p>
          <a:p>
            <a:pPr fontAlgn="b"/>
            <a:r>
              <a:rPr lang="en-US" dirty="0"/>
              <a:t>Social &amp; Econ Justice Minor</a:t>
            </a:r>
          </a:p>
          <a:p>
            <a:pPr fontAlgn="b"/>
            <a:r>
              <a:rPr lang="en-US" dirty="0"/>
              <a:t>Spanish for the Prof Minor</a:t>
            </a:r>
          </a:p>
          <a:p>
            <a:pPr fontAlgn="b"/>
            <a:r>
              <a:rPr lang="en-US" dirty="0"/>
              <a:t>Statistics and Analytics Minor</a:t>
            </a:r>
          </a:p>
          <a:p>
            <a:pPr fontAlgn="b"/>
            <a:r>
              <a:rPr lang="en-US" dirty="0"/>
              <a:t>Translation &amp; Interpreting Min</a:t>
            </a:r>
          </a:p>
          <a:p>
            <a:pPr fontAlgn="b"/>
            <a:r>
              <a:rPr lang="en-US" dirty="0"/>
              <a:t>Urban Studies &amp; Planning Minor</a:t>
            </a:r>
          </a:p>
          <a:p>
            <a:pPr fontAlgn="b"/>
            <a:r>
              <a:rPr lang="en-US" dirty="0"/>
              <a:t>Women's and Gender Studies </a:t>
            </a:r>
            <a:r>
              <a:rPr lang="en-US" dirty="0" err="1"/>
              <a:t>Mnr</a:t>
            </a:r>
            <a:endParaRPr lang="en-US" dirty="0"/>
          </a:p>
        </p:txBody>
      </p:sp>
    </p:spTree>
    <p:extLst>
      <p:ext uri="{BB962C8B-B14F-4D97-AF65-F5344CB8AC3E}">
        <p14:creationId xmlns:p14="http://schemas.microsoft.com/office/powerpoint/2010/main" val="3693540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DDE2-25CA-4DCA-81F4-681BCF146108}"/>
              </a:ext>
            </a:extLst>
          </p:cNvPr>
          <p:cNvSpPr>
            <a:spLocks noGrp="1"/>
          </p:cNvSpPr>
          <p:nvPr>
            <p:ph type="title"/>
          </p:nvPr>
        </p:nvSpPr>
        <p:spPr/>
        <p:txBody>
          <a:bodyPr/>
          <a:lstStyle/>
          <a:p>
            <a:r>
              <a:rPr lang="en-US" b="1" dirty="0">
                <a:solidFill>
                  <a:srgbClr val="FF0000"/>
                </a:solidFill>
              </a:rPr>
              <a:t>conclusions </a:t>
            </a:r>
            <a:br>
              <a:rPr lang="en-US" b="1" dirty="0">
                <a:solidFill>
                  <a:srgbClr val="FF0000"/>
                </a:solidFill>
              </a:rPr>
            </a:br>
            <a:r>
              <a:rPr lang="en-US" b="1" dirty="0">
                <a:solidFill>
                  <a:srgbClr val="FF0000"/>
                </a:solidFill>
              </a:rPr>
              <a:t>how to increase major numbers</a:t>
            </a:r>
          </a:p>
        </p:txBody>
      </p:sp>
      <p:sp>
        <p:nvSpPr>
          <p:cNvPr id="3" name="Content Placeholder 2">
            <a:extLst>
              <a:ext uri="{FF2B5EF4-FFF2-40B4-BE49-F238E27FC236}">
                <a16:creationId xmlns:a16="http://schemas.microsoft.com/office/drawing/2014/main" id="{FDE6DDE0-F14E-41C7-BCC3-5CA9959EFE8F}"/>
              </a:ext>
            </a:extLst>
          </p:cNvPr>
          <p:cNvSpPr>
            <a:spLocks noGrp="1"/>
          </p:cNvSpPr>
          <p:nvPr>
            <p:ph sz="quarter" idx="13"/>
          </p:nvPr>
        </p:nvSpPr>
        <p:spPr>
          <a:xfrm>
            <a:off x="913774" y="2367092"/>
            <a:ext cx="10227702" cy="4566368"/>
          </a:xfrm>
        </p:spPr>
        <p:txBody>
          <a:bodyPr>
            <a:normAutofit/>
          </a:bodyPr>
          <a:lstStyle/>
          <a:p>
            <a:r>
              <a:rPr lang="en-US" dirty="0"/>
              <a:t>Target second majors for </a:t>
            </a:r>
            <a:r>
              <a:rPr lang="en-US" dirty="0" err="1"/>
              <a:t>spanish</a:t>
            </a:r>
            <a:r>
              <a:rPr lang="en-US" dirty="0"/>
              <a:t> (</a:t>
            </a:r>
            <a:r>
              <a:rPr lang="en-US" dirty="0" err="1"/>
              <a:t>rosa</a:t>
            </a:r>
            <a:r>
              <a:rPr lang="en-US" dirty="0"/>
              <a:t> &amp; Alicia project)</a:t>
            </a:r>
          </a:p>
          <a:p>
            <a:r>
              <a:rPr lang="en-US" dirty="0"/>
              <a:t>Early advertisement in the career: alumni center presentations, </a:t>
            </a:r>
            <a:r>
              <a:rPr lang="en-US" dirty="0" err="1"/>
              <a:t>steele</a:t>
            </a:r>
            <a:r>
              <a:rPr lang="en-US" dirty="0"/>
              <a:t> general advising rep./handouts or HAVE A POSITION OF a specific Spanish advisor</a:t>
            </a:r>
          </a:p>
          <a:p>
            <a:r>
              <a:rPr lang="en-US" dirty="0"/>
              <a:t>Span 204 in class presentations of programs we have (class visits VIA ZOOM)</a:t>
            </a:r>
          </a:p>
          <a:p>
            <a:r>
              <a:rPr lang="en-US" dirty="0"/>
              <a:t>Early span 261 advertisement to attract more students in general (</a:t>
            </a:r>
            <a:r>
              <a:rPr lang="en-US" dirty="0" err="1"/>
              <a:t>hÉlÈne’s</a:t>
            </a:r>
            <a:r>
              <a:rPr lang="en-US" dirty="0"/>
              <a:t> ad to span 204)</a:t>
            </a:r>
          </a:p>
          <a:p>
            <a:r>
              <a:rPr lang="en-US" dirty="0"/>
              <a:t>Get closer with stem majors (those programs have more money)</a:t>
            </a:r>
          </a:p>
          <a:p>
            <a:r>
              <a:rPr lang="en-US" dirty="0"/>
              <a:t>Create more study abroad programs just for majors (jo &amp; </a:t>
            </a:r>
            <a:r>
              <a:rPr lang="en-US" dirty="0" err="1"/>
              <a:t>abel</a:t>
            </a:r>
            <a:r>
              <a:rPr lang="en-US" dirty="0"/>
              <a:t>)</a:t>
            </a:r>
          </a:p>
          <a:p>
            <a:endParaRPr lang="en-US" dirty="0"/>
          </a:p>
        </p:txBody>
      </p:sp>
      <p:pic>
        <p:nvPicPr>
          <p:cNvPr id="14" name="Picture 13">
            <a:extLst>
              <a:ext uri="{FF2B5EF4-FFF2-40B4-BE49-F238E27FC236}">
                <a16:creationId xmlns:a16="http://schemas.microsoft.com/office/drawing/2014/main" id="{F93DD850-351C-4513-9378-AB9F740FEC9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24243" y="159059"/>
            <a:ext cx="1815483" cy="1815483"/>
          </a:xfrm>
          <a:prstGeom prst="rect">
            <a:avLst/>
          </a:prstGeom>
        </p:spPr>
      </p:pic>
      <p:sp>
        <p:nvSpPr>
          <p:cNvPr id="15" name="TextBox 14">
            <a:extLst>
              <a:ext uri="{FF2B5EF4-FFF2-40B4-BE49-F238E27FC236}">
                <a16:creationId xmlns:a16="http://schemas.microsoft.com/office/drawing/2014/main" id="{1AF0362B-5665-403D-9055-C111F18E7937}"/>
              </a:ext>
            </a:extLst>
          </p:cNvPr>
          <p:cNvSpPr txBox="1"/>
          <p:nvPr/>
        </p:nvSpPr>
        <p:spPr>
          <a:xfrm>
            <a:off x="10124243" y="2144267"/>
            <a:ext cx="1381217" cy="507831"/>
          </a:xfrm>
          <a:prstGeom prst="rect">
            <a:avLst/>
          </a:prstGeom>
          <a:noFill/>
        </p:spPr>
        <p:txBody>
          <a:bodyPr wrap="square" rtlCol="0">
            <a:spAutoFit/>
          </a:bodyPr>
          <a:lstStyle/>
          <a:p>
            <a:r>
              <a:rPr lang="en-US" sz="900">
                <a:hlinkClick r:id="rId3" tooltip="https://commons.wikimedia.org/wiki/File:Circle-icons-arrow-up.sv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86573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F0FD0-8601-4BAC-B3D9-9BA6A65FC50A}"/>
              </a:ext>
            </a:extLst>
          </p:cNvPr>
          <p:cNvSpPr>
            <a:spLocks noGrp="1"/>
          </p:cNvSpPr>
          <p:nvPr>
            <p:ph type="title"/>
          </p:nvPr>
        </p:nvSpPr>
        <p:spPr>
          <a:xfrm>
            <a:off x="621437" y="1"/>
            <a:ext cx="10656789" cy="1438182"/>
          </a:xfrm>
        </p:spPr>
        <p:txBody>
          <a:bodyPr/>
          <a:lstStyle/>
          <a:p>
            <a:r>
              <a:rPr lang="en-US" b="1" dirty="0"/>
              <a:t>Data majors/minors SPRING 2021 vs 2020</a:t>
            </a:r>
          </a:p>
        </p:txBody>
      </p:sp>
      <p:sp>
        <p:nvSpPr>
          <p:cNvPr id="3" name="Content Placeholder 2">
            <a:extLst>
              <a:ext uri="{FF2B5EF4-FFF2-40B4-BE49-F238E27FC236}">
                <a16:creationId xmlns:a16="http://schemas.microsoft.com/office/drawing/2014/main" id="{519FB152-BEA0-483A-AC40-0CF65263D4A7}"/>
              </a:ext>
            </a:extLst>
          </p:cNvPr>
          <p:cNvSpPr>
            <a:spLocks noGrp="1"/>
          </p:cNvSpPr>
          <p:nvPr>
            <p:ph sz="quarter" idx="13"/>
          </p:nvPr>
        </p:nvSpPr>
        <p:spPr>
          <a:xfrm>
            <a:off x="0" y="1047565"/>
            <a:ext cx="6019800" cy="5903651"/>
          </a:xfrm>
        </p:spPr>
        <p:txBody>
          <a:bodyPr>
            <a:normAutofit/>
          </a:bodyPr>
          <a:lstStyle/>
          <a:p>
            <a:r>
              <a:rPr lang="en-US" sz="2800" b="1" dirty="0">
                <a:solidFill>
                  <a:srgbClr val="0070C0"/>
                </a:solidFill>
                <a:latin typeface="Arial" panose="020B0604020202020204" pitchFamily="34" charset="0"/>
              </a:rPr>
              <a:t>Span Major Minor 2021 </a:t>
            </a:r>
          </a:p>
          <a:p>
            <a:r>
              <a:rPr lang="en-US" sz="2800" b="1" dirty="0">
                <a:solidFill>
                  <a:srgbClr val="0070C0"/>
                </a:solidFill>
                <a:latin typeface="Arial" panose="020B0604020202020204" pitchFamily="34" charset="0"/>
              </a:rPr>
              <a:t>TOTAL MAJORS: 67 </a:t>
            </a:r>
            <a:r>
              <a:rPr lang="en-US" sz="2800" b="1" dirty="0">
                <a:solidFill>
                  <a:srgbClr val="FF0000"/>
                </a:solidFill>
                <a:latin typeface="Arial" panose="020B0604020202020204" pitchFamily="34" charset="0"/>
              </a:rPr>
              <a:t>(-24) </a:t>
            </a:r>
          </a:p>
          <a:p>
            <a:r>
              <a:rPr lang="en-US" sz="2800" b="1" dirty="0">
                <a:solidFill>
                  <a:srgbClr val="0070C0"/>
                </a:solidFill>
                <a:latin typeface="Arial" panose="020B0604020202020204" pitchFamily="34" charset="0"/>
              </a:rPr>
              <a:t>TOTAL MINORS: 116 </a:t>
            </a:r>
            <a:r>
              <a:rPr lang="en-US" sz="2800" b="1" dirty="0">
                <a:solidFill>
                  <a:srgbClr val="FF0000"/>
                </a:solidFill>
                <a:latin typeface="Arial" panose="020B0604020202020204" pitchFamily="34" charset="0"/>
              </a:rPr>
              <a:t>(-48)</a:t>
            </a:r>
            <a:r>
              <a:rPr lang="en-US" dirty="0">
                <a:solidFill>
                  <a:srgbClr val="FF0000"/>
                </a:solidFill>
                <a:latin typeface="Arial" panose="020B0604020202020204" pitchFamily="34" charset="0"/>
              </a:rPr>
              <a:t> </a:t>
            </a:r>
            <a:endParaRPr lang="en-US" sz="1800" dirty="0">
              <a:solidFill>
                <a:srgbClr val="FF0000"/>
              </a:solidFill>
              <a:latin typeface="Calibri" panose="020F0502020204030204" pitchFamily="34" charset="0"/>
            </a:endParaRPr>
          </a:p>
          <a:p>
            <a:pPr marL="0" indent="0">
              <a:buNone/>
            </a:pPr>
            <a:r>
              <a:rPr lang="en-US" sz="1800" b="1" dirty="0">
                <a:solidFill>
                  <a:srgbClr val="FF0000"/>
                </a:solidFill>
                <a:latin typeface="Calibri" panose="020F0502020204030204" pitchFamily="34" charset="0"/>
              </a:rPr>
              <a:t>22-35</a:t>
            </a:r>
            <a:r>
              <a:rPr lang="en-US" sz="1800" b="1" dirty="0">
                <a:solidFill>
                  <a:srgbClr val="201F1E"/>
                </a:solidFill>
                <a:latin typeface="Calibri" panose="020F0502020204030204" pitchFamily="34" charset="0"/>
              </a:rPr>
              <a:t> </a:t>
            </a:r>
            <a:r>
              <a:rPr lang="en-US" sz="1800" dirty="0">
                <a:solidFill>
                  <a:srgbClr val="201F1E"/>
                </a:solidFill>
                <a:latin typeface="Calibri" panose="020F0502020204030204" pitchFamily="34" charset="0"/>
              </a:rPr>
              <a:t>MAJORS &amp; </a:t>
            </a:r>
            <a:r>
              <a:rPr lang="en-US" sz="1800" b="1" dirty="0">
                <a:solidFill>
                  <a:srgbClr val="FF0000"/>
                </a:solidFill>
                <a:latin typeface="Calibri" panose="020F0502020204030204" pitchFamily="34" charset="0"/>
              </a:rPr>
              <a:t>39</a:t>
            </a:r>
            <a:r>
              <a:rPr lang="en-US" sz="1800" dirty="0">
                <a:solidFill>
                  <a:srgbClr val="201F1E"/>
                </a:solidFill>
                <a:latin typeface="Calibri" panose="020F0502020204030204" pitchFamily="34" charset="0"/>
              </a:rPr>
              <a:t> MINORS GRADUATE IN MAY 2021</a:t>
            </a:r>
          </a:p>
          <a:p>
            <a:r>
              <a:rPr lang="en-US" dirty="0">
                <a:solidFill>
                  <a:srgbClr val="0070C0"/>
                </a:solidFill>
                <a:highlight>
                  <a:srgbClr val="FFFF00"/>
                </a:highlight>
                <a:latin typeface="Arial" panose="020B0604020202020204" pitchFamily="34" charset="0"/>
              </a:rPr>
              <a:t>1</a:t>
            </a:r>
            <a:r>
              <a:rPr lang="en-US" baseline="30000" dirty="0">
                <a:solidFill>
                  <a:srgbClr val="0070C0"/>
                </a:solidFill>
                <a:highlight>
                  <a:srgbClr val="FFFF00"/>
                </a:highlight>
                <a:latin typeface="Arial" panose="020B0604020202020204" pitchFamily="34" charset="0"/>
              </a:rPr>
              <a:t>st</a:t>
            </a:r>
            <a:r>
              <a:rPr lang="en-US" dirty="0">
                <a:solidFill>
                  <a:srgbClr val="0070C0"/>
                </a:solidFill>
                <a:highlight>
                  <a:srgbClr val="FFFF00"/>
                </a:highlight>
                <a:latin typeface="Arial" panose="020B0604020202020204" pitchFamily="34" charset="0"/>
              </a:rPr>
              <a:t> majors HLC … 13 students</a:t>
            </a:r>
            <a:endParaRPr lang="en-US" sz="1800" dirty="0">
              <a:solidFill>
                <a:srgbClr val="201F1E"/>
              </a:solidFill>
              <a:highlight>
                <a:srgbClr val="FFFF00"/>
              </a:highlight>
              <a:latin typeface="Calibri" panose="020F0502020204030204" pitchFamily="34" charset="0"/>
            </a:endParaRPr>
          </a:p>
          <a:p>
            <a:r>
              <a:rPr lang="en-US" dirty="0">
                <a:solidFill>
                  <a:srgbClr val="0070C0"/>
                </a:solidFill>
                <a:highlight>
                  <a:srgbClr val="FFFF00"/>
                </a:highlight>
                <a:latin typeface="Arial" panose="020B0604020202020204" pitchFamily="34" charset="0"/>
              </a:rPr>
              <a:t>2</a:t>
            </a:r>
            <a:r>
              <a:rPr lang="en-US" baseline="30000" dirty="0">
                <a:solidFill>
                  <a:srgbClr val="0070C0"/>
                </a:solidFill>
                <a:highlight>
                  <a:srgbClr val="FFFF00"/>
                </a:highlight>
                <a:latin typeface="Arial" panose="020B0604020202020204" pitchFamily="34" charset="0"/>
              </a:rPr>
              <a:t>nd</a:t>
            </a:r>
            <a:r>
              <a:rPr lang="en-US" dirty="0">
                <a:solidFill>
                  <a:srgbClr val="0070C0"/>
                </a:solidFill>
                <a:highlight>
                  <a:srgbClr val="FFFF00"/>
                </a:highlight>
                <a:latin typeface="Arial" panose="020B0604020202020204" pitchFamily="34" charset="0"/>
              </a:rPr>
              <a:t> majors HLC … 54 students</a:t>
            </a:r>
            <a:endParaRPr lang="en-US" sz="1800" dirty="0">
              <a:solidFill>
                <a:srgbClr val="201F1E"/>
              </a:solidFill>
              <a:highlight>
                <a:srgbClr val="FFFF00"/>
              </a:highlight>
              <a:latin typeface="Calibri" panose="020F0502020204030204" pitchFamily="34" charset="0"/>
            </a:endParaRPr>
          </a:p>
          <a:p>
            <a:pPr marL="0" indent="0">
              <a:buNone/>
            </a:pPr>
            <a:r>
              <a:rPr lang="en-US" dirty="0">
                <a:solidFill>
                  <a:srgbClr val="0070C0"/>
                </a:solidFill>
                <a:highlight>
                  <a:srgbClr val="FFFF00"/>
                </a:highlight>
                <a:latin typeface="Arial" panose="020B0604020202020204" pitchFamily="34" charset="0"/>
              </a:rPr>
              <a:t> </a:t>
            </a:r>
            <a:endParaRPr lang="en-US" sz="1800" dirty="0">
              <a:solidFill>
                <a:srgbClr val="201F1E"/>
              </a:solidFill>
              <a:highlight>
                <a:srgbClr val="FFFF00"/>
              </a:highlight>
              <a:latin typeface="Calibri" panose="020F0502020204030204" pitchFamily="34" charset="0"/>
            </a:endParaRPr>
          </a:p>
          <a:p>
            <a:r>
              <a:rPr lang="en-US" dirty="0">
                <a:solidFill>
                  <a:srgbClr val="0070C0"/>
                </a:solidFill>
                <a:highlight>
                  <a:srgbClr val="FFFF00"/>
                </a:highlight>
                <a:latin typeface="Arial" panose="020B0604020202020204" pitchFamily="34" charset="0"/>
              </a:rPr>
              <a:t>1</a:t>
            </a:r>
            <a:r>
              <a:rPr lang="en-US" baseline="30000" dirty="0">
                <a:solidFill>
                  <a:srgbClr val="0070C0"/>
                </a:solidFill>
                <a:highlight>
                  <a:srgbClr val="FFFF00"/>
                </a:highlight>
                <a:latin typeface="Arial" panose="020B0604020202020204" pitchFamily="34" charset="0"/>
              </a:rPr>
              <a:t>st</a:t>
            </a:r>
            <a:r>
              <a:rPr lang="en-US" dirty="0">
                <a:solidFill>
                  <a:srgbClr val="0070C0"/>
                </a:solidFill>
                <a:highlight>
                  <a:srgbClr val="FFFF00"/>
                </a:highlight>
                <a:latin typeface="Arial" panose="020B0604020202020204" pitchFamily="34" charset="0"/>
              </a:rPr>
              <a:t> minor Hispanic Studies … 98 students</a:t>
            </a:r>
            <a:endParaRPr lang="en-US" sz="1800" dirty="0">
              <a:solidFill>
                <a:srgbClr val="201F1E"/>
              </a:solidFill>
              <a:highlight>
                <a:srgbClr val="FFFF00"/>
              </a:highlight>
              <a:latin typeface="Calibri" panose="020F0502020204030204" pitchFamily="34" charset="0"/>
            </a:endParaRPr>
          </a:p>
          <a:p>
            <a:r>
              <a:rPr lang="en-US" dirty="0">
                <a:solidFill>
                  <a:srgbClr val="0070C0"/>
                </a:solidFill>
                <a:highlight>
                  <a:srgbClr val="FFFF00"/>
                </a:highlight>
                <a:latin typeface="Arial" panose="020B0604020202020204" pitchFamily="34" charset="0"/>
              </a:rPr>
              <a:t>2</a:t>
            </a:r>
            <a:r>
              <a:rPr lang="en-US" baseline="30000" dirty="0">
                <a:solidFill>
                  <a:srgbClr val="0070C0"/>
                </a:solidFill>
                <a:highlight>
                  <a:srgbClr val="FFFF00"/>
                </a:highlight>
                <a:latin typeface="Arial" panose="020B0604020202020204" pitchFamily="34" charset="0"/>
              </a:rPr>
              <a:t>nd</a:t>
            </a:r>
            <a:r>
              <a:rPr lang="en-US" dirty="0">
                <a:solidFill>
                  <a:srgbClr val="0070C0"/>
                </a:solidFill>
                <a:highlight>
                  <a:srgbClr val="FFFF00"/>
                </a:highlight>
                <a:latin typeface="Arial" panose="020B0604020202020204" pitchFamily="34" charset="0"/>
              </a:rPr>
              <a:t> minor Hispanic Studies … 18 students</a:t>
            </a:r>
            <a:endParaRPr lang="en-US" sz="1800" dirty="0">
              <a:solidFill>
                <a:srgbClr val="201F1E"/>
              </a:solidFill>
              <a:highlight>
                <a:srgbClr val="FFFF00"/>
              </a:highlight>
              <a:latin typeface="Calibri" panose="020F0502020204030204" pitchFamily="34" charset="0"/>
            </a:endParaRPr>
          </a:p>
          <a:p>
            <a:endParaRPr lang="en-US" dirty="0"/>
          </a:p>
        </p:txBody>
      </p:sp>
      <p:sp>
        <p:nvSpPr>
          <p:cNvPr id="4" name="Content Placeholder 3">
            <a:extLst>
              <a:ext uri="{FF2B5EF4-FFF2-40B4-BE49-F238E27FC236}">
                <a16:creationId xmlns:a16="http://schemas.microsoft.com/office/drawing/2014/main" id="{5CC5CF6D-1479-4DCC-9A66-2D71DAF9D700}"/>
              </a:ext>
            </a:extLst>
          </p:cNvPr>
          <p:cNvSpPr>
            <a:spLocks noGrp="1"/>
          </p:cNvSpPr>
          <p:nvPr>
            <p:ph sz="quarter" idx="14"/>
          </p:nvPr>
        </p:nvSpPr>
        <p:spPr>
          <a:xfrm>
            <a:off x="5450889" y="1047565"/>
            <a:ext cx="6560598" cy="5637321"/>
          </a:xfrm>
        </p:spPr>
        <p:txBody>
          <a:bodyPr>
            <a:normAutofit fontScale="92500" lnSpcReduction="10000"/>
          </a:bodyPr>
          <a:lstStyle/>
          <a:p>
            <a:r>
              <a:rPr lang="en-US" sz="2800" b="1" dirty="0">
                <a:solidFill>
                  <a:srgbClr val="0070C0"/>
                </a:solidFill>
                <a:latin typeface="Arial" panose="020B0604020202020204" pitchFamily="34" charset="0"/>
              </a:rPr>
              <a:t>Span Major Minor 2020 </a:t>
            </a:r>
          </a:p>
          <a:p>
            <a:r>
              <a:rPr lang="en-US" sz="2800" b="1" dirty="0">
                <a:solidFill>
                  <a:srgbClr val="0070C0"/>
                </a:solidFill>
                <a:latin typeface="Arial" panose="020B0604020202020204" pitchFamily="34" charset="0"/>
              </a:rPr>
              <a:t>TOTAL MAJORS: 91 </a:t>
            </a:r>
          </a:p>
          <a:p>
            <a:r>
              <a:rPr lang="en-US" sz="2800" b="1" dirty="0">
                <a:solidFill>
                  <a:srgbClr val="0070C0"/>
                </a:solidFill>
                <a:latin typeface="Arial" panose="020B0604020202020204" pitchFamily="34" charset="0"/>
              </a:rPr>
              <a:t>TOTAL MINORS 164</a:t>
            </a:r>
            <a:endParaRPr lang="en-US" sz="1800" dirty="0">
              <a:solidFill>
                <a:srgbClr val="201F1E"/>
              </a:solidFill>
              <a:latin typeface="Calibri" panose="020F0502020204030204" pitchFamily="34" charset="0"/>
            </a:endParaRPr>
          </a:p>
          <a:p>
            <a:pPr marL="0" indent="0">
              <a:buNone/>
            </a:pPr>
            <a:endParaRPr lang="en-US" sz="1800" dirty="0">
              <a:solidFill>
                <a:srgbClr val="201F1E"/>
              </a:solidFill>
              <a:latin typeface="Calibri" panose="020F0502020204030204" pitchFamily="34" charset="0"/>
            </a:endParaRPr>
          </a:p>
          <a:p>
            <a:r>
              <a:rPr lang="en-US" dirty="0">
                <a:solidFill>
                  <a:srgbClr val="0070C0"/>
                </a:solidFill>
                <a:highlight>
                  <a:srgbClr val="FFFF00"/>
                </a:highlight>
                <a:latin typeface="Arial" panose="020B0604020202020204" pitchFamily="34" charset="0"/>
              </a:rPr>
              <a:t>1</a:t>
            </a:r>
            <a:r>
              <a:rPr lang="en-US" baseline="30000" dirty="0">
                <a:solidFill>
                  <a:srgbClr val="0070C0"/>
                </a:solidFill>
                <a:highlight>
                  <a:srgbClr val="FFFF00"/>
                </a:highlight>
                <a:latin typeface="Arial" panose="020B0604020202020204" pitchFamily="34" charset="0"/>
              </a:rPr>
              <a:t>st</a:t>
            </a:r>
            <a:r>
              <a:rPr lang="en-US" dirty="0">
                <a:solidFill>
                  <a:srgbClr val="0070C0"/>
                </a:solidFill>
                <a:highlight>
                  <a:srgbClr val="FFFF00"/>
                </a:highlight>
                <a:latin typeface="Arial" panose="020B0604020202020204" pitchFamily="34" charset="0"/>
              </a:rPr>
              <a:t> majors HLC … 18 students</a:t>
            </a:r>
            <a:endParaRPr lang="en-US" sz="1800" dirty="0">
              <a:solidFill>
                <a:srgbClr val="201F1E"/>
              </a:solidFill>
              <a:highlight>
                <a:srgbClr val="FFFF00"/>
              </a:highlight>
              <a:latin typeface="Calibri" panose="020F0502020204030204" pitchFamily="34" charset="0"/>
            </a:endParaRPr>
          </a:p>
          <a:p>
            <a:r>
              <a:rPr lang="en-US" dirty="0">
                <a:solidFill>
                  <a:srgbClr val="0070C0"/>
                </a:solidFill>
                <a:highlight>
                  <a:srgbClr val="FFFF00"/>
                </a:highlight>
                <a:latin typeface="Arial" panose="020B0604020202020204" pitchFamily="34" charset="0"/>
              </a:rPr>
              <a:t>2</a:t>
            </a:r>
            <a:r>
              <a:rPr lang="en-US" baseline="30000" dirty="0">
                <a:solidFill>
                  <a:srgbClr val="0070C0"/>
                </a:solidFill>
                <a:highlight>
                  <a:srgbClr val="FFFF00"/>
                </a:highlight>
                <a:latin typeface="Arial" panose="020B0604020202020204" pitchFamily="34" charset="0"/>
              </a:rPr>
              <a:t>nd</a:t>
            </a:r>
            <a:r>
              <a:rPr lang="en-US" dirty="0">
                <a:solidFill>
                  <a:srgbClr val="0070C0"/>
                </a:solidFill>
                <a:highlight>
                  <a:srgbClr val="FFFF00"/>
                </a:highlight>
                <a:latin typeface="Arial" panose="020B0604020202020204" pitchFamily="34" charset="0"/>
              </a:rPr>
              <a:t> majors HLC … 73 students</a:t>
            </a:r>
            <a:endParaRPr lang="en-US" sz="1800" dirty="0">
              <a:solidFill>
                <a:srgbClr val="201F1E"/>
              </a:solidFill>
              <a:highlight>
                <a:srgbClr val="FFFF00"/>
              </a:highlight>
              <a:latin typeface="Calibri" panose="020F0502020204030204" pitchFamily="34" charset="0"/>
            </a:endParaRPr>
          </a:p>
          <a:p>
            <a:pPr marL="0" indent="0">
              <a:buNone/>
            </a:pPr>
            <a:r>
              <a:rPr lang="en-US" dirty="0">
                <a:solidFill>
                  <a:srgbClr val="0070C0"/>
                </a:solidFill>
                <a:latin typeface="Arial" panose="020B0604020202020204" pitchFamily="34" charset="0"/>
              </a:rPr>
              <a:t> </a:t>
            </a:r>
            <a:endParaRPr lang="en-US" sz="1800" dirty="0">
              <a:solidFill>
                <a:srgbClr val="201F1E"/>
              </a:solidFill>
              <a:latin typeface="Calibri" panose="020F0502020204030204" pitchFamily="34" charset="0"/>
            </a:endParaRPr>
          </a:p>
          <a:p>
            <a:r>
              <a:rPr lang="en-US" dirty="0">
                <a:latin typeface="Arial" panose="020B0604020202020204" pitchFamily="34" charset="0"/>
              </a:rPr>
              <a:t>1</a:t>
            </a:r>
            <a:r>
              <a:rPr lang="en-US" baseline="30000" dirty="0">
                <a:latin typeface="Arial" panose="020B0604020202020204" pitchFamily="34" charset="0"/>
              </a:rPr>
              <a:t>st</a:t>
            </a:r>
            <a:r>
              <a:rPr lang="en-US" dirty="0">
                <a:latin typeface="Arial" panose="020B0604020202020204" pitchFamily="34" charset="0"/>
              </a:rPr>
              <a:t> majors HLG … 33 students</a:t>
            </a:r>
            <a:endParaRPr lang="en-US" sz="1800" dirty="0">
              <a:latin typeface="Calibri" panose="020F0502020204030204" pitchFamily="34" charset="0"/>
            </a:endParaRPr>
          </a:p>
          <a:p>
            <a:r>
              <a:rPr lang="en-US" dirty="0">
                <a:latin typeface="Arial" panose="020B0604020202020204" pitchFamily="34" charset="0"/>
              </a:rPr>
              <a:t>2</a:t>
            </a:r>
            <a:r>
              <a:rPr lang="en-US" baseline="30000" dirty="0">
                <a:latin typeface="Arial" panose="020B0604020202020204" pitchFamily="34" charset="0"/>
              </a:rPr>
              <a:t>nd</a:t>
            </a:r>
            <a:r>
              <a:rPr lang="en-US" dirty="0">
                <a:latin typeface="Arial" panose="020B0604020202020204" pitchFamily="34" charset="0"/>
              </a:rPr>
              <a:t> majors HLG … 49 students</a:t>
            </a:r>
            <a:endParaRPr lang="en-US" sz="1800" dirty="0">
              <a:latin typeface="Calibri" panose="020F0502020204030204" pitchFamily="34" charset="0"/>
            </a:endParaRPr>
          </a:p>
          <a:p>
            <a:r>
              <a:rPr lang="en-US" dirty="0">
                <a:solidFill>
                  <a:srgbClr val="0070C0"/>
                </a:solidFill>
                <a:latin typeface="Arial" panose="020B0604020202020204" pitchFamily="34" charset="0"/>
              </a:rPr>
              <a:t> </a:t>
            </a:r>
            <a:endParaRPr lang="en-US" sz="1800" dirty="0">
              <a:solidFill>
                <a:srgbClr val="201F1E"/>
              </a:solidFill>
              <a:latin typeface="Calibri" panose="020F0502020204030204" pitchFamily="34" charset="0"/>
            </a:endParaRPr>
          </a:p>
          <a:p>
            <a:r>
              <a:rPr lang="en-US" dirty="0">
                <a:solidFill>
                  <a:srgbClr val="0070C0"/>
                </a:solidFill>
                <a:highlight>
                  <a:srgbClr val="FFFF00"/>
                </a:highlight>
                <a:latin typeface="Arial" panose="020B0604020202020204" pitchFamily="34" charset="0"/>
              </a:rPr>
              <a:t>1</a:t>
            </a:r>
            <a:r>
              <a:rPr lang="en-US" baseline="30000" dirty="0">
                <a:solidFill>
                  <a:srgbClr val="0070C0"/>
                </a:solidFill>
                <a:highlight>
                  <a:srgbClr val="FFFF00"/>
                </a:highlight>
                <a:latin typeface="Arial" panose="020B0604020202020204" pitchFamily="34" charset="0"/>
              </a:rPr>
              <a:t>st</a:t>
            </a:r>
            <a:r>
              <a:rPr lang="en-US" dirty="0">
                <a:solidFill>
                  <a:srgbClr val="0070C0"/>
                </a:solidFill>
                <a:highlight>
                  <a:srgbClr val="FFFF00"/>
                </a:highlight>
                <a:latin typeface="Arial" panose="020B0604020202020204" pitchFamily="34" charset="0"/>
              </a:rPr>
              <a:t> minor Hispanic Studies … 148 students</a:t>
            </a:r>
            <a:endParaRPr lang="en-US" sz="1800" dirty="0">
              <a:solidFill>
                <a:srgbClr val="201F1E"/>
              </a:solidFill>
              <a:highlight>
                <a:srgbClr val="FFFF00"/>
              </a:highlight>
              <a:latin typeface="Calibri" panose="020F0502020204030204" pitchFamily="34" charset="0"/>
            </a:endParaRPr>
          </a:p>
          <a:p>
            <a:r>
              <a:rPr lang="en-US" dirty="0">
                <a:solidFill>
                  <a:srgbClr val="0070C0"/>
                </a:solidFill>
                <a:highlight>
                  <a:srgbClr val="FFFF00"/>
                </a:highlight>
                <a:latin typeface="Arial" panose="020B0604020202020204" pitchFamily="34" charset="0"/>
              </a:rPr>
              <a:t>2</a:t>
            </a:r>
            <a:r>
              <a:rPr lang="en-US" baseline="30000" dirty="0">
                <a:solidFill>
                  <a:srgbClr val="0070C0"/>
                </a:solidFill>
                <a:highlight>
                  <a:srgbClr val="FFFF00"/>
                </a:highlight>
                <a:latin typeface="Arial" panose="020B0604020202020204" pitchFamily="34" charset="0"/>
              </a:rPr>
              <a:t>nd</a:t>
            </a:r>
            <a:r>
              <a:rPr lang="en-US" dirty="0">
                <a:solidFill>
                  <a:srgbClr val="0070C0"/>
                </a:solidFill>
                <a:highlight>
                  <a:srgbClr val="FFFF00"/>
                </a:highlight>
                <a:latin typeface="Arial" panose="020B0604020202020204" pitchFamily="34" charset="0"/>
              </a:rPr>
              <a:t> minor Hispanic Studies … 16 students</a:t>
            </a:r>
            <a:endParaRPr lang="en-US" sz="1800" dirty="0">
              <a:solidFill>
                <a:srgbClr val="201F1E"/>
              </a:solidFill>
              <a:highlight>
                <a:srgbClr val="FFFF00"/>
              </a:highlight>
              <a:latin typeface="Calibri" panose="020F0502020204030204" pitchFamily="34" charset="0"/>
            </a:endParaRPr>
          </a:p>
          <a:p>
            <a:endParaRPr lang="en-US" dirty="0"/>
          </a:p>
        </p:txBody>
      </p:sp>
    </p:spTree>
    <p:extLst>
      <p:ext uri="{BB962C8B-B14F-4D97-AF65-F5344CB8AC3E}">
        <p14:creationId xmlns:p14="http://schemas.microsoft.com/office/powerpoint/2010/main" val="94978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8BCEDD-0613-4781-8B72-4A0A651FFF7F}"/>
              </a:ext>
            </a:extLst>
          </p:cNvPr>
          <p:cNvSpPr>
            <a:spLocks noGrp="1"/>
          </p:cNvSpPr>
          <p:nvPr>
            <p:ph type="sldNum" sz="quarter" idx="11"/>
          </p:nvPr>
        </p:nvSpPr>
        <p:spPr/>
        <p:txBody>
          <a:bodyPr/>
          <a:lstStyle/>
          <a:p>
            <a:fld id="{5F40E575-75D0-4511-BE24-65258C32779F}" type="slidenum">
              <a:rPr kumimoji="1" lang="ja-JP" altLang="en-US" smtClean="0"/>
              <a:pPr/>
              <a:t>4</a:t>
            </a:fld>
            <a:endParaRPr kumimoji="1" lang="ja-JP" altLang="en-US" dirty="0"/>
          </a:p>
        </p:txBody>
      </p:sp>
      <p:cxnSp>
        <p:nvCxnSpPr>
          <p:cNvPr id="49" name="Straight Connector 48">
            <a:extLst>
              <a:ext uri="{FF2B5EF4-FFF2-40B4-BE49-F238E27FC236}">
                <a16:creationId xmlns:a16="http://schemas.microsoft.com/office/drawing/2014/main" id="{1384FF25-FEF9-4DFD-93FE-300D36D822DD}"/>
              </a:ext>
            </a:extLst>
          </p:cNvPr>
          <p:cNvCxnSpPr/>
          <p:nvPr/>
        </p:nvCxnSpPr>
        <p:spPr>
          <a:xfrm>
            <a:off x="8675384" y="1675525"/>
            <a:ext cx="0" cy="57047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17">
            <a:extLst>
              <a:ext uri="{FF2B5EF4-FFF2-40B4-BE49-F238E27FC236}">
                <a16:creationId xmlns:a16="http://schemas.microsoft.com/office/drawing/2014/main" id="{D89128D4-7781-483C-BEB4-67B06E867213}"/>
              </a:ext>
            </a:extLst>
          </p:cNvPr>
          <p:cNvSpPr txBox="1">
            <a:spLocks/>
          </p:cNvSpPr>
          <p:nvPr/>
        </p:nvSpPr>
        <p:spPr>
          <a:xfrm>
            <a:off x="1510938" y="1642691"/>
            <a:ext cx="9170125" cy="507647"/>
          </a:xfrm>
          <a:prstGeom prst="rect">
            <a:avLst/>
          </a:prstGeom>
          <a:ln>
            <a:solidFill>
              <a:schemeClr val="accent1"/>
            </a:solidFill>
          </a:ln>
        </p:spPr>
        <p:txBody>
          <a:bodyPr/>
          <a:lstStyle>
            <a:lvl1pPr marL="0" indent="0" algn="l" defTabSz="1371417" rtl="0" eaLnBrk="1" latinLnBrk="0" hangingPunct="1">
              <a:lnSpc>
                <a:spcPct val="130000"/>
              </a:lnSpc>
              <a:spcBef>
                <a:spcPts val="1200"/>
              </a:spcBef>
              <a:buFontTx/>
              <a:buNone/>
              <a:defRPr sz="2000" kern="1200" baseline="0">
                <a:solidFill>
                  <a:schemeClr val="tx1"/>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a:r>
              <a:rPr lang="en-US" sz="2133">
                <a:ea typeface="Roboto Medium" panose="02000000000000000000" pitchFamily="2" charset="0"/>
              </a:rPr>
              <a:t>Gateway Course: SPAN 261 (SPAN 267 for Heritage speakers)</a:t>
            </a:r>
          </a:p>
        </p:txBody>
      </p:sp>
      <p:sp>
        <p:nvSpPr>
          <p:cNvPr id="52" name="Text Placeholder 19">
            <a:extLst>
              <a:ext uri="{FF2B5EF4-FFF2-40B4-BE49-F238E27FC236}">
                <a16:creationId xmlns:a16="http://schemas.microsoft.com/office/drawing/2014/main" id="{ABA04881-E010-448B-AE6C-6A645B9D0071}"/>
              </a:ext>
            </a:extLst>
          </p:cNvPr>
          <p:cNvSpPr txBox="1">
            <a:spLocks/>
          </p:cNvSpPr>
          <p:nvPr/>
        </p:nvSpPr>
        <p:spPr>
          <a:xfrm>
            <a:off x="1510937" y="2663900"/>
            <a:ext cx="9170125" cy="507647"/>
          </a:xfrm>
          <a:prstGeom prst="rect">
            <a:avLst/>
          </a:prstGeom>
          <a:ln>
            <a:solidFill>
              <a:schemeClr val="accent1"/>
            </a:solidFill>
          </a:ln>
        </p:spPr>
        <p:txBody>
          <a:bodyPr/>
          <a:lstStyle>
            <a:lvl1pPr marL="0" indent="0" algn="l" defTabSz="1371417" rtl="0" eaLnBrk="1" latinLnBrk="0" hangingPunct="1">
              <a:lnSpc>
                <a:spcPct val="130000"/>
              </a:lnSpc>
              <a:spcBef>
                <a:spcPts val="1200"/>
              </a:spcBef>
              <a:buFontTx/>
              <a:buNone/>
              <a:defRPr sz="2000" kern="1200" baseline="0">
                <a:solidFill>
                  <a:schemeClr val="tx1"/>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a:r>
              <a:rPr lang="en-US" sz="2133">
                <a:ea typeface="Roboto Medium" panose="02000000000000000000" pitchFamily="2" charset="0"/>
              </a:rPr>
              <a:t>SPAN 301 (SPAN 302 for Heritage speakers)</a:t>
            </a:r>
          </a:p>
        </p:txBody>
      </p:sp>
      <p:sp>
        <p:nvSpPr>
          <p:cNvPr id="53" name="Text Placeholder 21">
            <a:extLst>
              <a:ext uri="{FF2B5EF4-FFF2-40B4-BE49-F238E27FC236}">
                <a16:creationId xmlns:a16="http://schemas.microsoft.com/office/drawing/2014/main" id="{C5D49FDD-DBF7-402D-B65E-78F967DD5019}"/>
              </a:ext>
            </a:extLst>
          </p:cNvPr>
          <p:cNvSpPr txBox="1">
            <a:spLocks/>
          </p:cNvSpPr>
          <p:nvPr/>
        </p:nvSpPr>
        <p:spPr>
          <a:xfrm>
            <a:off x="1510936" y="3691521"/>
            <a:ext cx="9170125" cy="507647"/>
          </a:xfrm>
          <a:prstGeom prst="rect">
            <a:avLst/>
          </a:prstGeom>
          <a:ln>
            <a:solidFill>
              <a:schemeClr val="accent1"/>
            </a:solidFill>
          </a:ln>
        </p:spPr>
        <p:txBody>
          <a:bodyPr/>
          <a:lstStyle>
            <a:lvl1pPr marL="0" indent="0" algn="l" defTabSz="1371417" rtl="0" eaLnBrk="1" latinLnBrk="0" hangingPunct="1">
              <a:lnSpc>
                <a:spcPct val="130000"/>
              </a:lnSpc>
              <a:spcBef>
                <a:spcPts val="1200"/>
              </a:spcBef>
              <a:buFontTx/>
              <a:buNone/>
              <a:defRPr sz="2000" kern="1200" baseline="0">
                <a:solidFill>
                  <a:schemeClr val="tx1"/>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a:r>
              <a:rPr lang="en-US" sz="2133">
                <a:ea typeface="Roboto Medium" panose="02000000000000000000" pitchFamily="2" charset="0"/>
              </a:rPr>
              <a:t>2 cultural diversity courses</a:t>
            </a:r>
          </a:p>
        </p:txBody>
      </p:sp>
      <p:sp>
        <p:nvSpPr>
          <p:cNvPr id="54" name="Text Placeholder 23">
            <a:extLst>
              <a:ext uri="{FF2B5EF4-FFF2-40B4-BE49-F238E27FC236}">
                <a16:creationId xmlns:a16="http://schemas.microsoft.com/office/drawing/2014/main" id="{924FF33A-4B01-42EB-B361-1EB3686131B1}"/>
              </a:ext>
            </a:extLst>
          </p:cNvPr>
          <p:cNvSpPr txBox="1">
            <a:spLocks/>
          </p:cNvSpPr>
          <p:nvPr/>
        </p:nvSpPr>
        <p:spPr>
          <a:xfrm>
            <a:off x="1510936" y="4705978"/>
            <a:ext cx="9170125" cy="507647"/>
          </a:xfrm>
          <a:prstGeom prst="rect">
            <a:avLst/>
          </a:prstGeom>
          <a:ln>
            <a:solidFill>
              <a:schemeClr val="accent1"/>
            </a:solidFill>
          </a:ln>
        </p:spPr>
        <p:txBody>
          <a:bodyPr/>
          <a:lstStyle>
            <a:lvl1pPr marL="0" indent="0" algn="l" defTabSz="1371417" rtl="0" eaLnBrk="1" latinLnBrk="0" hangingPunct="1">
              <a:lnSpc>
                <a:spcPct val="130000"/>
              </a:lnSpc>
              <a:spcBef>
                <a:spcPts val="1200"/>
              </a:spcBef>
              <a:buFontTx/>
              <a:buNone/>
              <a:defRPr sz="2000" kern="1200" baseline="0">
                <a:solidFill>
                  <a:schemeClr val="tx1"/>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a:r>
              <a:rPr lang="en-US" sz="2133">
                <a:ea typeface="Roboto Medium" panose="02000000000000000000" pitchFamily="2" charset="0"/>
              </a:rPr>
              <a:t>2 literature courses</a:t>
            </a:r>
          </a:p>
        </p:txBody>
      </p:sp>
      <p:sp>
        <p:nvSpPr>
          <p:cNvPr id="55" name="Text Placeholder 25">
            <a:extLst>
              <a:ext uri="{FF2B5EF4-FFF2-40B4-BE49-F238E27FC236}">
                <a16:creationId xmlns:a16="http://schemas.microsoft.com/office/drawing/2014/main" id="{DE9EA350-737A-4C40-8AEE-5A441283F434}"/>
              </a:ext>
            </a:extLst>
          </p:cNvPr>
          <p:cNvSpPr txBox="1">
            <a:spLocks/>
          </p:cNvSpPr>
          <p:nvPr/>
        </p:nvSpPr>
        <p:spPr>
          <a:xfrm>
            <a:off x="1510936" y="5718515"/>
            <a:ext cx="9170125" cy="507647"/>
          </a:xfrm>
          <a:prstGeom prst="rect">
            <a:avLst/>
          </a:prstGeom>
          <a:ln>
            <a:solidFill>
              <a:schemeClr val="accent1"/>
            </a:solidFill>
          </a:ln>
        </p:spPr>
        <p:txBody>
          <a:bodyPr/>
          <a:lstStyle>
            <a:lvl1pPr marL="0" indent="0" algn="l" defTabSz="1371417" rtl="0" eaLnBrk="1" latinLnBrk="0" hangingPunct="1">
              <a:lnSpc>
                <a:spcPct val="130000"/>
              </a:lnSpc>
              <a:spcBef>
                <a:spcPts val="1200"/>
              </a:spcBef>
              <a:buFontTx/>
              <a:buNone/>
              <a:defRPr sz="2000" kern="1200" baseline="0">
                <a:solidFill>
                  <a:schemeClr val="tx1"/>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a:r>
              <a:rPr lang="en-US" sz="2133">
                <a:ea typeface="Roboto Medium" panose="02000000000000000000" pitchFamily="2" charset="0"/>
              </a:rPr>
              <a:t>3 specialized courses in language or literature</a:t>
            </a:r>
          </a:p>
        </p:txBody>
      </p:sp>
      <p:sp>
        <p:nvSpPr>
          <p:cNvPr id="56" name="TextBox 55">
            <a:extLst>
              <a:ext uri="{FF2B5EF4-FFF2-40B4-BE49-F238E27FC236}">
                <a16:creationId xmlns:a16="http://schemas.microsoft.com/office/drawing/2014/main" id="{3F5334D2-2DDF-47A7-A235-5E4D42233407}"/>
              </a:ext>
            </a:extLst>
          </p:cNvPr>
          <p:cNvSpPr txBox="1"/>
          <p:nvPr/>
        </p:nvSpPr>
        <p:spPr>
          <a:xfrm>
            <a:off x="228600" y="279194"/>
            <a:ext cx="11683595" cy="843522"/>
          </a:xfrm>
          <a:prstGeom prst="rect">
            <a:avLst/>
          </a:prstGeom>
        </p:spPr>
        <p:txBody>
          <a:bodyPr vert="horz" lIns="60960" tIns="30480" rIns="60960" bIns="30480" rtlCol="0" anchor="b">
            <a:normAutofit fontScale="97500"/>
          </a:bodyPr>
          <a:lstStyle>
            <a:lvl1pPr algn="r" defTabSz="1371417">
              <a:lnSpc>
                <a:spcPct val="80000"/>
              </a:lnSpc>
              <a:spcBef>
                <a:spcPct val="0"/>
              </a:spcBef>
              <a:buNone/>
              <a:defRPr sz="9600" baseline="0">
                <a:latin typeface="Signika" panose="02010003020600000004" pitchFamily="50" charset="0"/>
                <a:ea typeface="+mj-ea"/>
                <a:cs typeface="+mj-cs"/>
              </a:defRPr>
            </a:lvl1pPr>
          </a:lstStyle>
          <a:p>
            <a:pPr algn="l"/>
            <a:r>
              <a:rPr lang="en-US" sz="5334">
                <a:latin typeface="+mj-lt"/>
              </a:rPr>
              <a:t>Hispanic Literatures &amp; Cultures</a:t>
            </a:r>
          </a:p>
        </p:txBody>
      </p:sp>
      <p:sp>
        <p:nvSpPr>
          <p:cNvPr id="57" name="Arrow: Down 56">
            <a:extLst>
              <a:ext uri="{FF2B5EF4-FFF2-40B4-BE49-F238E27FC236}">
                <a16:creationId xmlns:a16="http://schemas.microsoft.com/office/drawing/2014/main" id="{9780B890-10A5-42AF-AF7D-D5EF35125905}"/>
              </a:ext>
            </a:extLst>
          </p:cNvPr>
          <p:cNvSpPr/>
          <p:nvPr/>
        </p:nvSpPr>
        <p:spPr>
          <a:xfrm>
            <a:off x="5968621" y="2150089"/>
            <a:ext cx="254758" cy="507647"/>
          </a:xfrm>
          <a:prstGeom prst="downArrow">
            <a:avLst/>
          </a:prstGeom>
          <a:solidFill>
            <a:srgbClr val="C60B1E">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en-US" sz="2133">
              <a:ea typeface="Roboto Medium" panose="02000000000000000000" pitchFamily="2" charset="0"/>
            </a:endParaRPr>
          </a:p>
        </p:txBody>
      </p:sp>
      <p:sp>
        <p:nvSpPr>
          <p:cNvPr id="58" name="Arrow: Down 57">
            <a:extLst>
              <a:ext uri="{FF2B5EF4-FFF2-40B4-BE49-F238E27FC236}">
                <a16:creationId xmlns:a16="http://schemas.microsoft.com/office/drawing/2014/main" id="{51A60D53-464F-4EB6-9C64-B31B569D68F2}"/>
              </a:ext>
            </a:extLst>
          </p:cNvPr>
          <p:cNvSpPr/>
          <p:nvPr/>
        </p:nvSpPr>
        <p:spPr>
          <a:xfrm>
            <a:off x="5968620" y="5217457"/>
            <a:ext cx="254758" cy="507647"/>
          </a:xfrm>
          <a:prstGeom prst="downArrow">
            <a:avLst/>
          </a:prstGeom>
          <a:solidFill>
            <a:srgbClr val="C60B1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en-US" sz="2133">
              <a:ea typeface="Roboto Medium" panose="02000000000000000000" pitchFamily="2" charset="0"/>
            </a:endParaRPr>
          </a:p>
        </p:txBody>
      </p:sp>
      <p:sp>
        <p:nvSpPr>
          <p:cNvPr id="59" name="Arrow: Down 58">
            <a:extLst>
              <a:ext uri="{FF2B5EF4-FFF2-40B4-BE49-F238E27FC236}">
                <a16:creationId xmlns:a16="http://schemas.microsoft.com/office/drawing/2014/main" id="{398B95C9-24AD-486E-8705-3C948A50CDA1}"/>
              </a:ext>
            </a:extLst>
          </p:cNvPr>
          <p:cNvSpPr/>
          <p:nvPr/>
        </p:nvSpPr>
        <p:spPr>
          <a:xfrm>
            <a:off x="5968620" y="4205332"/>
            <a:ext cx="254758" cy="507647"/>
          </a:xfrm>
          <a:prstGeom prst="downArrow">
            <a:avLst/>
          </a:prstGeom>
          <a:solidFill>
            <a:srgbClr val="C60B1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en-US" sz="2133">
              <a:ea typeface="Roboto Medium" panose="02000000000000000000" pitchFamily="2" charset="0"/>
            </a:endParaRPr>
          </a:p>
        </p:txBody>
      </p:sp>
      <p:sp>
        <p:nvSpPr>
          <p:cNvPr id="60" name="Arrow: Down 59">
            <a:extLst>
              <a:ext uri="{FF2B5EF4-FFF2-40B4-BE49-F238E27FC236}">
                <a16:creationId xmlns:a16="http://schemas.microsoft.com/office/drawing/2014/main" id="{10AE5DFC-C529-458E-9AA4-899FBA5ECFAE}"/>
              </a:ext>
            </a:extLst>
          </p:cNvPr>
          <p:cNvSpPr/>
          <p:nvPr/>
        </p:nvSpPr>
        <p:spPr>
          <a:xfrm>
            <a:off x="5968620" y="3177711"/>
            <a:ext cx="254758" cy="507647"/>
          </a:xfrm>
          <a:prstGeom prst="downArrow">
            <a:avLst/>
          </a:prstGeom>
          <a:solidFill>
            <a:srgbClr val="C60B1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en-US" sz="2133">
              <a:ea typeface="Roboto Medium" panose="02000000000000000000" pitchFamily="2" charset="0"/>
            </a:endParaRPr>
          </a:p>
        </p:txBody>
      </p:sp>
      <p:sp>
        <p:nvSpPr>
          <p:cNvPr id="62" name="Footer Placeholder 1">
            <a:extLst>
              <a:ext uri="{FF2B5EF4-FFF2-40B4-BE49-F238E27FC236}">
                <a16:creationId xmlns:a16="http://schemas.microsoft.com/office/drawing/2014/main" id="{A29CD858-F48D-4B6A-B620-BCF2ABCDE470}"/>
              </a:ext>
            </a:extLst>
          </p:cNvPr>
          <p:cNvSpPr txBox="1">
            <a:spLocks/>
          </p:cNvSpPr>
          <p:nvPr/>
        </p:nvSpPr>
        <p:spPr>
          <a:xfrm>
            <a:off x="7438756" y="6507604"/>
            <a:ext cx="4114800" cy="365069"/>
          </a:xfrm>
          <a:prstGeom prst="rect">
            <a:avLst/>
          </a:prstGeom>
        </p:spPr>
        <p:txBody>
          <a:bodyPr vert="horz" lIns="60960" tIns="30480" rIns="60960" bIns="30480" rtlCol="0" anchor="ctr"/>
          <a:lstStyle>
            <a:defPPr>
              <a:defRPr lang="en-US"/>
            </a:defPPr>
            <a:lvl1pPr marL="0" algn="r" defTabSz="1371600" rtl="0" eaLnBrk="1" latinLnBrk="0" hangingPunct="1">
              <a:defRPr sz="1600" kern="1200">
                <a:solidFill>
                  <a:schemeClr val="tx1">
                    <a:tint val="75000"/>
                  </a:schemeClr>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1067" dirty="0"/>
          </a:p>
        </p:txBody>
      </p:sp>
      <p:sp>
        <p:nvSpPr>
          <p:cNvPr id="16" name="TextBox 15">
            <a:extLst>
              <a:ext uri="{FF2B5EF4-FFF2-40B4-BE49-F238E27FC236}">
                <a16:creationId xmlns:a16="http://schemas.microsoft.com/office/drawing/2014/main" id="{8CA3AC7B-4F81-4F00-A730-66C41ED90BE5}"/>
              </a:ext>
            </a:extLst>
          </p:cNvPr>
          <p:cNvSpPr txBox="1"/>
          <p:nvPr/>
        </p:nvSpPr>
        <p:spPr>
          <a:xfrm>
            <a:off x="8606318" y="980016"/>
            <a:ext cx="3130599" cy="584775"/>
          </a:xfrm>
          <a:prstGeom prst="rect">
            <a:avLst/>
          </a:prstGeom>
          <a:noFill/>
        </p:spPr>
        <p:txBody>
          <a:bodyPr wrap="square" rtlCol="0">
            <a:spAutoFit/>
          </a:bodyPr>
          <a:lstStyle/>
          <a:p>
            <a:pPr algn="ctr"/>
            <a:r>
              <a:rPr lang="en-US" sz="3200">
                <a:solidFill>
                  <a:srgbClr val="C60B1E"/>
                </a:solidFill>
                <a:latin typeface="Signika" panose="02010003020600000004" pitchFamily="50" charset="0"/>
              </a:rPr>
              <a:t>Major Pathway</a:t>
            </a:r>
          </a:p>
        </p:txBody>
      </p:sp>
    </p:spTree>
    <p:extLst>
      <p:ext uri="{BB962C8B-B14F-4D97-AF65-F5344CB8AC3E}">
        <p14:creationId xmlns:p14="http://schemas.microsoft.com/office/powerpoint/2010/main" val="26961865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ppt_x"/>
                                          </p:val>
                                        </p:tav>
                                        <p:tav tm="100000">
                                          <p:val>
                                            <p:strVal val="#ppt_x"/>
                                          </p:val>
                                        </p:tav>
                                      </p:tavLst>
                                    </p:anim>
                                    <p:anim calcmode="lin" valueType="num">
                                      <p:cBhvr additive="base">
                                        <p:cTn id="28" dur="500" fill="hold"/>
                                        <p:tgtEl>
                                          <p:spTgt spid="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500" fill="hold"/>
                                        <p:tgtEl>
                                          <p:spTgt spid="59"/>
                                        </p:tgtEl>
                                        <p:attrNameLst>
                                          <p:attrName>ppt_x</p:attrName>
                                        </p:attrNameLst>
                                      </p:cBhvr>
                                      <p:tavLst>
                                        <p:tav tm="0">
                                          <p:val>
                                            <p:strVal val="#ppt_x"/>
                                          </p:val>
                                        </p:tav>
                                        <p:tav tm="100000">
                                          <p:val>
                                            <p:strVal val="#ppt_x"/>
                                          </p:val>
                                        </p:tav>
                                      </p:tavLst>
                                    </p:anim>
                                    <p:anim calcmode="lin" valueType="num">
                                      <p:cBhvr additive="base">
                                        <p:cTn id="36" dur="500" fill="hold"/>
                                        <p:tgtEl>
                                          <p:spTgt spid="5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additive="base">
                                        <p:cTn id="39" dur="500" fill="hold"/>
                                        <p:tgtEl>
                                          <p:spTgt spid="60"/>
                                        </p:tgtEl>
                                        <p:attrNameLst>
                                          <p:attrName>ppt_x</p:attrName>
                                        </p:attrNameLst>
                                      </p:cBhvr>
                                      <p:tavLst>
                                        <p:tav tm="0">
                                          <p:val>
                                            <p:strVal val="#ppt_x"/>
                                          </p:val>
                                        </p:tav>
                                        <p:tav tm="100000">
                                          <p:val>
                                            <p:strVal val="#ppt_x"/>
                                          </p:val>
                                        </p:tav>
                                      </p:tavLst>
                                    </p:anim>
                                    <p:anim calcmode="lin" valueType="num">
                                      <p:cBhvr additive="base">
                                        <p:cTn id="4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7" grpId="0" animBg="1"/>
      <p:bldP spid="58" grpId="0" animBg="1"/>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8BCEDD-0613-4781-8B72-4A0A651FFF7F}"/>
              </a:ext>
            </a:extLst>
          </p:cNvPr>
          <p:cNvSpPr>
            <a:spLocks noGrp="1"/>
          </p:cNvSpPr>
          <p:nvPr>
            <p:ph type="sldNum" sz="quarter" idx="11"/>
          </p:nvPr>
        </p:nvSpPr>
        <p:spPr/>
        <p:txBody>
          <a:bodyPr/>
          <a:lstStyle/>
          <a:p>
            <a:fld id="{5F40E575-75D0-4511-BE24-65258C32779F}" type="slidenum">
              <a:rPr kumimoji="1" lang="ja-JP" altLang="en-US" smtClean="0"/>
              <a:pPr/>
              <a:t>5</a:t>
            </a:fld>
            <a:endParaRPr kumimoji="1" lang="ja-JP" altLang="en-US"/>
          </a:p>
        </p:txBody>
      </p:sp>
      <p:cxnSp>
        <p:nvCxnSpPr>
          <p:cNvPr id="49" name="Straight Connector 48">
            <a:extLst>
              <a:ext uri="{FF2B5EF4-FFF2-40B4-BE49-F238E27FC236}">
                <a16:creationId xmlns:a16="http://schemas.microsoft.com/office/drawing/2014/main" id="{1384FF25-FEF9-4DFD-93FE-300D36D822DD}"/>
              </a:ext>
            </a:extLst>
          </p:cNvPr>
          <p:cNvCxnSpPr/>
          <p:nvPr/>
        </p:nvCxnSpPr>
        <p:spPr>
          <a:xfrm>
            <a:off x="8675384" y="1675525"/>
            <a:ext cx="0" cy="57047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17">
            <a:extLst>
              <a:ext uri="{FF2B5EF4-FFF2-40B4-BE49-F238E27FC236}">
                <a16:creationId xmlns:a16="http://schemas.microsoft.com/office/drawing/2014/main" id="{D89128D4-7781-483C-BEB4-67B06E867213}"/>
              </a:ext>
            </a:extLst>
          </p:cNvPr>
          <p:cNvSpPr txBox="1">
            <a:spLocks/>
          </p:cNvSpPr>
          <p:nvPr/>
        </p:nvSpPr>
        <p:spPr>
          <a:xfrm>
            <a:off x="1748244" y="2042147"/>
            <a:ext cx="8695506" cy="507647"/>
          </a:xfrm>
          <a:prstGeom prst="rect">
            <a:avLst/>
          </a:prstGeom>
          <a:ln>
            <a:solidFill>
              <a:schemeClr val="accent1"/>
            </a:solidFill>
          </a:ln>
        </p:spPr>
        <p:txBody>
          <a:bodyPr/>
          <a:lstStyle>
            <a:lvl1pPr marL="0" indent="0" algn="l" defTabSz="1371417" rtl="0" eaLnBrk="1" latinLnBrk="0" hangingPunct="1">
              <a:lnSpc>
                <a:spcPct val="130000"/>
              </a:lnSpc>
              <a:spcBef>
                <a:spcPts val="1200"/>
              </a:spcBef>
              <a:buFontTx/>
              <a:buNone/>
              <a:defRPr sz="2000" kern="1200" baseline="0">
                <a:solidFill>
                  <a:schemeClr val="tx1"/>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a:r>
              <a:rPr lang="en-US" sz="2400"/>
              <a:t>Prerequisite: SPAN 261 (SPAN 267 for Heritage speakers)</a:t>
            </a:r>
            <a:endParaRPr lang="en-US" sz="3600"/>
          </a:p>
        </p:txBody>
      </p:sp>
      <p:sp>
        <p:nvSpPr>
          <p:cNvPr id="52" name="Text Placeholder 19">
            <a:extLst>
              <a:ext uri="{FF2B5EF4-FFF2-40B4-BE49-F238E27FC236}">
                <a16:creationId xmlns:a16="http://schemas.microsoft.com/office/drawing/2014/main" id="{ABA04881-E010-448B-AE6C-6A645B9D0071}"/>
              </a:ext>
            </a:extLst>
          </p:cNvPr>
          <p:cNvSpPr txBox="1">
            <a:spLocks/>
          </p:cNvSpPr>
          <p:nvPr/>
        </p:nvSpPr>
        <p:spPr>
          <a:xfrm>
            <a:off x="1748244" y="3057425"/>
            <a:ext cx="8695506" cy="507647"/>
          </a:xfrm>
          <a:prstGeom prst="rect">
            <a:avLst/>
          </a:prstGeom>
          <a:ln>
            <a:solidFill>
              <a:schemeClr val="accent1"/>
            </a:solidFill>
          </a:ln>
        </p:spPr>
        <p:txBody>
          <a:bodyPr/>
          <a:lstStyle>
            <a:lvl1pPr marL="0" indent="0" algn="l" defTabSz="1371417" rtl="0" eaLnBrk="1" latinLnBrk="0" hangingPunct="1">
              <a:lnSpc>
                <a:spcPct val="130000"/>
              </a:lnSpc>
              <a:spcBef>
                <a:spcPts val="1200"/>
              </a:spcBef>
              <a:buFontTx/>
              <a:buNone/>
              <a:defRPr sz="2000" kern="1200" baseline="0">
                <a:solidFill>
                  <a:schemeClr val="tx1"/>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a:r>
              <a:rPr lang="en-US" sz="2400"/>
              <a:t>SPAN 300 or 301 (302 for Heritage speakers)</a:t>
            </a:r>
            <a:endParaRPr lang="en-US" sz="3600"/>
          </a:p>
        </p:txBody>
      </p:sp>
      <p:sp>
        <p:nvSpPr>
          <p:cNvPr id="53" name="Text Placeholder 21">
            <a:extLst>
              <a:ext uri="{FF2B5EF4-FFF2-40B4-BE49-F238E27FC236}">
                <a16:creationId xmlns:a16="http://schemas.microsoft.com/office/drawing/2014/main" id="{C5D49FDD-DBF7-402D-B65E-78F967DD5019}"/>
              </a:ext>
            </a:extLst>
          </p:cNvPr>
          <p:cNvSpPr txBox="1">
            <a:spLocks/>
          </p:cNvSpPr>
          <p:nvPr/>
        </p:nvSpPr>
        <p:spPr>
          <a:xfrm>
            <a:off x="1748244" y="4084053"/>
            <a:ext cx="8695506" cy="1050043"/>
          </a:xfrm>
          <a:prstGeom prst="rect">
            <a:avLst/>
          </a:prstGeom>
          <a:ln>
            <a:solidFill>
              <a:schemeClr val="accent1"/>
            </a:solidFill>
          </a:ln>
        </p:spPr>
        <p:txBody>
          <a:bodyPr/>
          <a:lstStyle>
            <a:lvl1pPr marL="0" indent="0" algn="l" defTabSz="1371417" rtl="0" eaLnBrk="1" latinLnBrk="0" hangingPunct="1">
              <a:lnSpc>
                <a:spcPct val="130000"/>
              </a:lnSpc>
              <a:spcBef>
                <a:spcPts val="1200"/>
              </a:spcBef>
              <a:buFontTx/>
              <a:buNone/>
              <a:defRPr sz="2000" kern="1200" baseline="0">
                <a:solidFill>
                  <a:schemeClr val="tx1"/>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a:r>
              <a:rPr lang="en-US" sz="2400"/>
              <a:t>Four courses numbered above SPAN 330, excluding SPAN 401, SPAN 402, SPAN 404, SPAN 405, SPAN 601</a:t>
            </a:r>
            <a:endParaRPr lang="en-US" sz="3600"/>
          </a:p>
        </p:txBody>
      </p:sp>
      <p:sp>
        <p:nvSpPr>
          <p:cNvPr id="62" name="Footer Placeholder 1">
            <a:extLst>
              <a:ext uri="{FF2B5EF4-FFF2-40B4-BE49-F238E27FC236}">
                <a16:creationId xmlns:a16="http://schemas.microsoft.com/office/drawing/2014/main" id="{A29CD858-F48D-4B6A-B620-BCF2ABCDE470}"/>
              </a:ext>
            </a:extLst>
          </p:cNvPr>
          <p:cNvSpPr txBox="1">
            <a:spLocks/>
          </p:cNvSpPr>
          <p:nvPr/>
        </p:nvSpPr>
        <p:spPr>
          <a:xfrm>
            <a:off x="7438756" y="6507604"/>
            <a:ext cx="4114800" cy="365069"/>
          </a:xfrm>
          <a:prstGeom prst="rect">
            <a:avLst/>
          </a:prstGeom>
        </p:spPr>
        <p:txBody>
          <a:bodyPr vert="horz" lIns="60960" tIns="30480" rIns="60960" bIns="30480" rtlCol="0" anchor="ctr"/>
          <a:lstStyle>
            <a:defPPr>
              <a:defRPr lang="en-US"/>
            </a:defPPr>
            <a:lvl1pPr marL="0" algn="r" defTabSz="1371600" rtl="0" eaLnBrk="1" latinLnBrk="0" hangingPunct="1">
              <a:defRPr sz="1600" kern="1200">
                <a:solidFill>
                  <a:schemeClr val="tx1">
                    <a:tint val="75000"/>
                  </a:schemeClr>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1067" dirty="0"/>
          </a:p>
        </p:txBody>
      </p:sp>
      <p:sp>
        <p:nvSpPr>
          <p:cNvPr id="22" name="Arrow: Down 21">
            <a:extLst>
              <a:ext uri="{FF2B5EF4-FFF2-40B4-BE49-F238E27FC236}">
                <a16:creationId xmlns:a16="http://schemas.microsoft.com/office/drawing/2014/main" id="{C68ADB29-DA7F-41A9-A390-E0A433992221}"/>
              </a:ext>
            </a:extLst>
          </p:cNvPr>
          <p:cNvSpPr/>
          <p:nvPr/>
        </p:nvSpPr>
        <p:spPr>
          <a:xfrm>
            <a:off x="5968617" y="2549793"/>
            <a:ext cx="254758" cy="507647"/>
          </a:xfrm>
          <a:prstGeom prst="downArrow">
            <a:avLst/>
          </a:prstGeom>
          <a:solidFill>
            <a:srgbClr val="C60B1E">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en-US" sz="2400"/>
          </a:p>
        </p:txBody>
      </p:sp>
      <p:sp>
        <p:nvSpPr>
          <p:cNvPr id="23" name="Arrow: Down 22">
            <a:extLst>
              <a:ext uri="{FF2B5EF4-FFF2-40B4-BE49-F238E27FC236}">
                <a16:creationId xmlns:a16="http://schemas.microsoft.com/office/drawing/2014/main" id="{137122EB-A2C0-45B2-9B27-5164C6907F40}"/>
              </a:ext>
            </a:extLst>
          </p:cNvPr>
          <p:cNvSpPr/>
          <p:nvPr/>
        </p:nvSpPr>
        <p:spPr>
          <a:xfrm>
            <a:off x="5965363" y="3568891"/>
            <a:ext cx="254758" cy="507647"/>
          </a:xfrm>
          <a:prstGeom prst="downArrow">
            <a:avLst/>
          </a:prstGeom>
          <a:solidFill>
            <a:srgbClr val="C60B1E">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en-US" sz="2400"/>
          </a:p>
        </p:txBody>
      </p:sp>
      <p:sp>
        <p:nvSpPr>
          <p:cNvPr id="12" name="TextBox 11">
            <a:extLst>
              <a:ext uri="{FF2B5EF4-FFF2-40B4-BE49-F238E27FC236}">
                <a16:creationId xmlns:a16="http://schemas.microsoft.com/office/drawing/2014/main" id="{5C70BD6C-0CE8-40A8-8D2C-7B47A7F91C84}"/>
              </a:ext>
            </a:extLst>
          </p:cNvPr>
          <p:cNvSpPr txBox="1"/>
          <p:nvPr/>
        </p:nvSpPr>
        <p:spPr>
          <a:xfrm>
            <a:off x="1748243" y="572492"/>
            <a:ext cx="6156960" cy="843522"/>
          </a:xfrm>
          <a:prstGeom prst="rect">
            <a:avLst/>
          </a:prstGeom>
        </p:spPr>
        <p:txBody>
          <a:bodyPr vert="horz" lIns="60960" tIns="30480" rIns="60960" bIns="30480" rtlCol="0" anchor="b">
            <a:normAutofit fontScale="97500"/>
          </a:bodyPr>
          <a:lstStyle>
            <a:lvl1pPr algn="r" defTabSz="1371417">
              <a:lnSpc>
                <a:spcPct val="80000"/>
              </a:lnSpc>
              <a:spcBef>
                <a:spcPct val="0"/>
              </a:spcBef>
              <a:buNone/>
              <a:defRPr sz="9600" baseline="0">
                <a:latin typeface="Signika" panose="02010003020600000004" pitchFamily="50" charset="0"/>
                <a:ea typeface="+mj-ea"/>
                <a:cs typeface="+mj-cs"/>
              </a:defRPr>
            </a:lvl1pPr>
          </a:lstStyle>
          <a:p>
            <a:pPr algn="l"/>
            <a:r>
              <a:rPr lang="en-US" sz="5334">
                <a:latin typeface="+mj-lt"/>
              </a:rPr>
              <a:t>Hispanic Studies</a:t>
            </a:r>
          </a:p>
        </p:txBody>
      </p:sp>
      <p:sp>
        <p:nvSpPr>
          <p:cNvPr id="13" name="TextBox 12">
            <a:extLst>
              <a:ext uri="{FF2B5EF4-FFF2-40B4-BE49-F238E27FC236}">
                <a16:creationId xmlns:a16="http://schemas.microsoft.com/office/drawing/2014/main" id="{04211FC8-0EBF-438A-BF37-C3D8BE0E2C95}"/>
              </a:ext>
            </a:extLst>
          </p:cNvPr>
          <p:cNvSpPr txBox="1"/>
          <p:nvPr/>
        </p:nvSpPr>
        <p:spPr>
          <a:xfrm>
            <a:off x="7654965" y="1323556"/>
            <a:ext cx="3130599" cy="584775"/>
          </a:xfrm>
          <a:prstGeom prst="rect">
            <a:avLst/>
          </a:prstGeom>
          <a:noFill/>
        </p:spPr>
        <p:txBody>
          <a:bodyPr wrap="square" rtlCol="0">
            <a:spAutoFit/>
          </a:bodyPr>
          <a:lstStyle/>
          <a:p>
            <a:pPr algn="ctr"/>
            <a:r>
              <a:rPr lang="en-US" sz="3200">
                <a:solidFill>
                  <a:srgbClr val="C60B1E"/>
                </a:solidFill>
                <a:latin typeface="+mj-lt"/>
              </a:rPr>
              <a:t>Minor Pathway</a:t>
            </a:r>
          </a:p>
        </p:txBody>
      </p:sp>
    </p:spTree>
    <p:extLst>
      <p:ext uri="{BB962C8B-B14F-4D97-AF65-F5344CB8AC3E}">
        <p14:creationId xmlns:p14="http://schemas.microsoft.com/office/powerpoint/2010/main" val="42365430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F32-D956-47C0-938D-64EF5D4D929F}"/>
              </a:ext>
            </a:extLst>
          </p:cNvPr>
          <p:cNvSpPr>
            <a:spLocks noGrp="1"/>
          </p:cNvSpPr>
          <p:nvPr>
            <p:ph type="title"/>
          </p:nvPr>
        </p:nvSpPr>
        <p:spPr/>
        <p:txBody>
          <a:bodyPr/>
          <a:lstStyle/>
          <a:p>
            <a:r>
              <a:rPr lang="en-US" b="1" dirty="0">
                <a:solidFill>
                  <a:srgbClr val="FF0000"/>
                </a:solidFill>
              </a:rPr>
              <a:t>QUESTIONS TO PONDER </a:t>
            </a:r>
          </a:p>
        </p:txBody>
      </p:sp>
      <p:sp>
        <p:nvSpPr>
          <p:cNvPr id="3" name="Content Placeholder 2">
            <a:extLst>
              <a:ext uri="{FF2B5EF4-FFF2-40B4-BE49-F238E27FC236}">
                <a16:creationId xmlns:a16="http://schemas.microsoft.com/office/drawing/2014/main" id="{E0496225-F0D3-4604-BF32-73B0A6C5E403}"/>
              </a:ext>
            </a:extLst>
          </p:cNvPr>
          <p:cNvSpPr>
            <a:spLocks noGrp="1"/>
          </p:cNvSpPr>
          <p:nvPr>
            <p:ph sz="quarter" idx="13"/>
          </p:nvPr>
        </p:nvSpPr>
        <p:spPr>
          <a:xfrm>
            <a:off x="692458" y="1624614"/>
            <a:ext cx="10585142" cy="4166585"/>
          </a:xfrm>
        </p:spPr>
        <p:txBody>
          <a:bodyPr>
            <a:normAutofit/>
          </a:bodyPr>
          <a:lstStyle/>
          <a:p>
            <a:r>
              <a:rPr lang="en-US" b="1" dirty="0">
                <a:highlight>
                  <a:srgbClr val="FFFF00"/>
                </a:highlight>
              </a:rPr>
              <a:t>1. Span 300 on our website (in the overview for the Hispanic Minor)</a:t>
            </a:r>
          </a:p>
          <a:p>
            <a:r>
              <a:rPr lang="en-US" b="1" dirty="0">
                <a:highlight>
                  <a:srgbClr val="FFFF00"/>
                </a:highlight>
              </a:rPr>
              <a:t> Span 300 counts for the Hispanic Minor, however the ONLY version of it that exists NOW is a Linguistic version only. </a:t>
            </a:r>
          </a:p>
          <a:p>
            <a:endParaRPr lang="en-US" dirty="0">
              <a:highlight>
                <a:srgbClr val="FFFF00"/>
              </a:highlight>
            </a:endParaRPr>
          </a:p>
          <a:p>
            <a:r>
              <a:rPr lang="en-US" dirty="0">
                <a:highlight>
                  <a:srgbClr val="00FFFF"/>
                </a:highlight>
              </a:rPr>
              <a:t>DO WE WANT HLC MINORS TO TAKE THIS VERSION?</a:t>
            </a:r>
          </a:p>
          <a:p>
            <a:pPr marL="0" indent="0">
              <a:buNone/>
            </a:pPr>
            <a:endParaRPr lang="en-US" dirty="0">
              <a:highlight>
                <a:srgbClr val="FFFF00"/>
              </a:highlight>
            </a:endParaRPr>
          </a:p>
          <a:p>
            <a:r>
              <a:rPr lang="en-US" dirty="0">
                <a:highlight>
                  <a:srgbClr val="00FFFF"/>
                </a:highlight>
              </a:rPr>
              <a:t>should we count it, leave it as such or just have Span 301/302 ONLY TO count as one of the 5 classes?</a:t>
            </a:r>
          </a:p>
          <a:p>
            <a:pPr marL="0" indent="0">
              <a:buNone/>
            </a:pPr>
            <a:endParaRPr lang="en-US" dirty="0"/>
          </a:p>
        </p:txBody>
      </p:sp>
      <p:pic>
        <p:nvPicPr>
          <p:cNvPr id="5" name="Picture 4">
            <a:extLst>
              <a:ext uri="{FF2B5EF4-FFF2-40B4-BE49-F238E27FC236}">
                <a16:creationId xmlns:a16="http://schemas.microsoft.com/office/drawing/2014/main" id="{AE010FDB-BB1F-4548-B6B7-2CF32919B4B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77307" y="1420712"/>
            <a:ext cx="2214693" cy="2214693"/>
          </a:xfrm>
          <a:prstGeom prst="rect">
            <a:avLst/>
          </a:prstGeom>
        </p:spPr>
      </p:pic>
      <p:sp>
        <p:nvSpPr>
          <p:cNvPr id="6" name="TextBox 5">
            <a:extLst>
              <a:ext uri="{FF2B5EF4-FFF2-40B4-BE49-F238E27FC236}">
                <a16:creationId xmlns:a16="http://schemas.microsoft.com/office/drawing/2014/main" id="{379A25CF-619F-4A90-9E6C-9F1C222C74A4}"/>
              </a:ext>
            </a:extLst>
          </p:cNvPr>
          <p:cNvSpPr txBox="1"/>
          <p:nvPr/>
        </p:nvSpPr>
        <p:spPr>
          <a:xfrm>
            <a:off x="9977307" y="3791694"/>
            <a:ext cx="1736324" cy="369332"/>
          </a:xfrm>
          <a:prstGeom prst="rect">
            <a:avLst/>
          </a:prstGeom>
          <a:noFill/>
        </p:spPr>
        <p:txBody>
          <a:bodyPr wrap="square" rtlCol="0">
            <a:spAutoFit/>
          </a:bodyPr>
          <a:lstStyle/>
          <a:p>
            <a:r>
              <a:rPr lang="en-US" sz="900">
                <a:hlinkClick r:id="rId3" tooltip="https://freepngimg.com/png/72547-thinking-photography-question-mark-man-stock"/>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137411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835E5-6D9D-4667-B37F-8BD41F8AE2C2}"/>
              </a:ext>
            </a:extLst>
          </p:cNvPr>
          <p:cNvSpPr>
            <a:spLocks noGrp="1"/>
          </p:cNvSpPr>
          <p:nvPr>
            <p:ph type="title"/>
          </p:nvPr>
        </p:nvSpPr>
        <p:spPr/>
        <p:txBody>
          <a:bodyPr>
            <a:normAutofit fontScale="90000"/>
          </a:bodyPr>
          <a:lstStyle/>
          <a:p>
            <a:r>
              <a:rPr lang="en-US" b="1" dirty="0">
                <a:solidFill>
                  <a:srgbClr val="FF0000"/>
                </a:solidFill>
              </a:rPr>
              <a:t>SPAN 300. Spanish Composition and Grammar Review. 3 Credits.</a:t>
            </a:r>
            <a:br>
              <a:rPr lang="en-US" b="1" dirty="0"/>
            </a:br>
            <a:r>
              <a:rPr lang="en-US" b="1" dirty="0"/>
              <a:t>CATALOGUE DESCRIPTION IS GENERIC</a:t>
            </a:r>
            <a:br>
              <a:rPr lang="en-US" dirty="0"/>
            </a:br>
            <a:endParaRPr lang="en-US" dirty="0"/>
          </a:p>
        </p:txBody>
      </p:sp>
      <p:sp>
        <p:nvSpPr>
          <p:cNvPr id="3" name="Content Placeholder 2">
            <a:extLst>
              <a:ext uri="{FF2B5EF4-FFF2-40B4-BE49-F238E27FC236}">
                <a16:creationId xmlns:a16="http://schemas.microsoft.com/office/drawing/2014/main" id="{BB7CD836-5C45-4C6D-85FA-9F525C564F02}"/>
              </a:ext>
            </a:extLst>
          </p:cNvPr>
          <p:cNvSpPr>
            <a:spLocks noGrp="1"/>
          </p:cNvSpPr>
          <p:nvPr>
            <p:ph sz="quarter" idx="13"/>
          </p:nvPr>
        </p:nvSpPr>
        <p:spPr/>
        <p:txBody>
          <a:bodyPr>
            <a:normAutofit/>
          </a:bodyPr>
          <a:lstStyle/>
          <a:p>
            <a:pPr fontAlgn="base"/>
            <a:r>
              <a:rPr lang="en-US" dirty="0"/>
              <a:t>Advanced grammar and composition designed to improve grammatical analysis, accuracy, and develop writing skills, using process and task-oriented approaches. Honors version available</a:t>
            </a:r>
            <a:br>
              <a:rPr lang="en-US" dirty="0"/>
            </a:br>
            <a:r>
              <a:rPr lang="en-US" b="1" dirty="0"/>
              <a:t>Requisites:</a:t>
            </a:r>
            <a:r>
              <a:rPr lang="en-US" dirty="0"/>
              <a:t> Prerequisite, </a:t>
            </a:r>
            <a:r>
              <a:rPr lang="en-US" dirty="0">
                <a:hlinkClick r:id="rId2" tooltip="SPAN 261"/>
              </a:rPr>
              <a:t>SPAN 261</a:t>
            </a:r>
            <a:r>
              <a:rPr lang="en-US" dirty="0"/>
              <a:t> or </a:t>
            </a:r>
            <a:r>
              <a:rPr lang="en-US" dirty="0">
                <a:hlinkClick r:id="rId3" tooltip="SPAN 267"/>
              </a:rPr>
              <a:t>SPAN 267</a:t>
            </a:r>
            <a:r>
              <a:rPr lang="en-US" dirty="0"/>
              <a:t>; permission of the instructor for students lacking the prerequisite.</a:t>
            </a:r>
            <a:br>
              <a:rPr lang="en-US" dirty="0"/>
            </a:br>
            <a:r>
              <a:rPr lang="en-US" b="1" dirty="0"/>
              <a:t>Grading status:</a:t>
            </a:r>
            <a:r>
              <a:rPr lang="en-US" dirty="0"/>
              <a:t> Letter grade.</a:t>
            </a:r>
            <a:br>
              <a:rPr lang="en-US" dirty="0"/>
            </a:br>
            <a:endParaRPr lang="en-US" dirty="0"/>
          </a:p>
          <a:p>
            <a:endParaRPr lang="en-US" dirty="0"/>
          </a:p>
        </p:txBody>
      </p:sp>
    </p:spTree>
    <p:extLst>
      <p:ext uri="{BB962C8B-B14F-4D97-AF65-F5344CB8AC3E}">
        <p14:creationId xmlns:p14="http://schemas.microsoft.com/office/powerpoint/2010/main" val="4119951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A9CA2-E5F8-4D56-A263-0A685AC78F6D}"/>
              </a:ext>
            </a:extLst>
          </p:cNvPr>
          <p:cNvSpPr>
            <a:spLocks noGrp="1"/>
          </p:cNvSpPr>
          <p:nvPr>
            <p:ph type="title"/>
          </p:nvPr>
        </p:nvSpPr>
        <p:spPr/>
        <p:txBody>
          <a:bodyPr/>
          <a:lstStyle/>
          <a:p>
            <a:r>
              <a:rPr lang="en-US" b="1" dirty="0">
                <a:solidFill>
                  <a:srgbClr val="FF0000"/>
                </a:solidFill>
              </a:rPr>
              <a:t>QUESTIONS TO PONDER</a:t>
            </a:r>
          </a:p>
        </p:txBody>
      </p:sp>
      <p:sp>
        <p:nvSpPr>
          <p:cNvPr id="3" name="Content Placeholder 2">
            <a:extLst>
              <a:ext uri="{FF2B5EF4-FFF2-40B4-BE49-F238E27FC236}">
                <a16:creationId xmlns:a16="http://schemas.microsoft.com/office/drawing/2014/main" id="{B976D45F-8EF1-4AF1-B110-B969AF77B7A6}"/>
              </a:ext>
            </a:extLst>
          </p:cNvPr>
          <p:cNvSpPr>
            <a:spLocks noGrp="1"/>
          </p:cNvSpPr>
          <p:nvPr>
            <p:ph sz="quarter" idx="13"/>
          </p:nvPr>
        </p:nvSpPr>
        <p:spPr>
          <a:xfrm>
            <a:off x="913149" y="1766656"/>
            <a:ext cx="10364451" cy="4024543"/>
          </a:xfrm>
        </p:spPr>
        <p:txBody>
          <a:bodyPr/>
          <a:lstStyle/>
          <a:p>
            <a:r>
              <a:rPr lang="en-US" b="1" dirty="0">
                <a:highlight>
                  <a:srgbClr val="00FFFF"/>
                </a:highlight>
              </a:rPr>
              <a:t>2. For the Welcome to Carolina of new students' events, could we contact the Admissions office to include us with STEM people to broaden our exposure to newcomers?</a:t>
            </a:r>
            <a:r>
              <a:rPr lang="en-US" dirty="0">
                <a:highlight>
                  <a:srgbClr val="00FFFF"/>
                </a:highlight>
              </a:rPr>
              <a:t>  </a:t>
            </a:r>
          </a:p>
          <a:p>
            <a:r>
              <a:rPr lang="en-US" dirty="0"/>
              <a:t>Stem &amp; language pairing would benefit us more (than </a:t>
            </a:r>
            <a:r>
              <a:rPr lang="en-US" dirty="0" err="1"/>
              <a:t>hass</a:t>
            </a:r>
            <a:r>
              <a:rPr lang="en-US" dirty="0"/>
              <a:t> (HUMANITIES AND ARTS AND SCIENCES) and language)</a:t>
            </a:r>
          </a:p>
          <a:p>
            <a:r>
              <a:rPr lang="en-US" dirty="0">
                <a:highlight>
                  <a:srgbClr val="FFFF00"/>
                </a:highlight>
              </a:rPr>
              <a:t>We used to do it like this in the past (in Alumni Center during morning times when over 200 students were present) and later the Admissions put us during lunch time and our numbers dwindled to like 3 THAT WOULD VISIT OUR PANEL!!! </a:t>
            </a:r>
          </a:p>
          <a:p>
            <a:endParaRPr lang="en-US" dirty="0"/>
          </a:p>
        </p:txBody>
      </p:sp>
    </p:spTree>
    <p:extLst>
      <p:ext uri="{BB962C8B-B14F-4D97-AF65-F5344CB8AC3E}">
        <p14:creationId xmlns:p14="http://schemas.microsoft.com/office/powerpoint/2010/main" val="1511855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5277-1BF4-49B3-87DA-A8EFE95A9E95}"/>
              </a:ext>
            </a:extLst>
          </p:cNvPr>
          <p:cNvSpPr>
            <a:spLocks noGrp="1"/>
          </p:cNvSpPr>
          <p:nvPr>
            <p:ph type="title"/>
          </p:nvPr>
        </p:nvSpPr>
        <p:spPr/>
        <p:txBody>
          <a:bodyPr>
            <a:normAutofit fontScale="90000"/>
          </a:bodyPr>
          <a:lstStyle/>
          <a:p>
            <a:r>
              <a:rPr lang="en-US" b="1" dirty="0">
                <a:solidFill>
                  <a:srgbClr val="FF0000"/>
                </a:solidFill>
              </a:rPr>
              <a:t>QUESTIONS TO PONDER</a:t>
            </a:r>
            <a:br>
              <a:rPr lang="en-US" b="1" dirty="0">
                <a:solidFill>
                  <a:srgbClr val="FF0000"/>
                </a:solidFill>
              </a:rPr>
            </a:br>
            <a:r>
              <a:rPr lang="en-US" b="1" dirty="0"/>
              <a:t>3.  </a:t>
            </a:r>
            <a:r>
              <a:rPr lang="en-US" b="1" dirty="0">
                <a:highlight>
                  <a:srgbClr val="00FFFF"/>
                </a:highlight>
              </a:rPr>
              <a:t>RENAMING SOME COURSES TO MAKE THEM MORE APPEALING IN TITLES AND CONTENT-</a:t>
            </a:r>
            <a:br>
              <a:rPr lang="en-US" b="1" dirty="0">
                <a:highlight>
                  <a:srgbClr val="00FFFF"/>
                </a:highlight>
              </a:rPr>
            </a:br>
            <a:r>
              <a:rPr lang="en-US" b="1" dirty="0">
                <a:highlight>
                  <a:srgbClr val="00FFFF"/>
                </a:highlight>
              </a:rPr>
              <a:t>NEW MARKETING STRATEGY</a:t>
            </a:r>
          </a:p>
        </p:txBody>
      </p:sp>
      <p:sp>
        <p:nvSpPr>
          <p:cNvPr id="3" name="Content Placeholder 2">
            <a:extLst>
              <a:ext uri="{FF2B5EF4-FFF2-40B4-BE49-F238E27FC236}">
                <a16:creationId xmlns:a16="http://schemas.microsoft.com/office/drawing/2014/main" id="{C294F904-8489-4C4E-91A9-C1EFE25266ED}"/>
              </a:ext>
            </a:extLst>
          </p:cNvPr>
          <p:cNvSpPr>
            <a:spLocks noGrp="1"/>
          </p:cNvSpPr>
          <p:nvPr>
            <p:ph sz="quarter" idx="13"/>
          </p:nvPr>
        </p:nvSpPr>
        <p:spPr/>
        <p:txBody>
          <a:bodyPr>
            <a:normAutofit fontScale="92500" lnSpcReduction="10000"/>
          </a:bodyPr>
          <a:lstStyle/>
          <a:p>
            <a:pPr marL="0" indent="0" fontAlgn="base">
              <a:buNone/>
            </a:pPr>
            <a:r>
              <a:rPr lang="en-US" b="1" dirty="0"/>
              <a:t>SPAN 301. Introduction to Literary and Cultural Analysis. 3 Credits.</a:t>
            </a:r>
            <a:endParaRPr lang="en-US" dirty="0"/>
          </a:p>
          <a:p>
            <a:pPr fontAlgn="base"/>
            <a:r>
              <a:rPr lang="en-US" dirty="0"/>
              <a:t>Prepares students to formulate and communicate critical analyses of literary works in at least three genres chosen from theater, poetry, essay, narrative, and film while situating the readings within a cultural context. Students will improve Spanish language proficiency and appreciation of different world views through literature and culture. Previously offered as SPAN 260. Students may not receive credit for both </a:t>
            </a:r>
            <a:r>
              <a:rPr lang="en-US" dirty="0">
                <a:hlinkClick r:id="rId2" tooltip="SPAN 301"/>
              </a:rPr>
              <a:t>SPAN 301</a:t>
            </a:r>
            <a:r>
              <a:rPr lang="en-US" dirty="0"/>
              <a:t> and SPAN 260 or </a:t>
            </a:r>
            <a:r>
              <a:rPr lang="en-US" dirty="0">
                <a:hlinkClick r:id="rId3" tooltip="SPAN 302"/>
              </a:rPr>
              <a:t>302</a:t>
            </a:r>
            <a:r>
              <a:rPr lang="en-US" dirty="0"/>
              <a:t>. Honors version available</a:t>
            </a:r>
            <a:br>
              <a:rPr lang="en-US" dirty="0"/>
            </a:br>
            <a:r>
              <a:rPr lang="en-US" b="1" dirty="0"/>
              <a:t>Requisites:</a:t>
            </a:r>
            <a:r>
              <a:rPr lang="en-US" dirty="0"/>
              <a:t> Prerequisite, </a:t>
            </a:r>
            <a:r>
              <a:rPr lang="en-US" dirty="0">
                <a:hlinkClick r:id="rId4" tooltip="SPAN 261"/>
              </a:rPr>
              <a:t>SPAN 261</a:t>
            </a:r>
            <a:r>
              <a:rPr lang="en-US" dirty="0"/>
              <a:t> or </a:t>
            </a:r>
            <a:r>
              <a:rPr lang="en-US" dirty="0">
                <a:hlinkClick r:id="rId5" tooltip="SPAN 267"/>
              </a:rPr>
              <a:t>SPAN 267</a:t>
            </a:r>
            <a:r>
              <a:rPr lang="en-US" dirty="0"/>
              <a:t>.</a:t>
            </a:r>
            <a:br>
              <a:rPr lang="en-US" dirty="0"/>
            </a:br>
            <a:r>
              <a:rPr lang="en-US" b="1" dirty="0"/>
              <a:t>Gen Ed:</a:t>
            </a:r>
            <a:r>
              <a:rPr lang="en-US" dirty="0"/>
              <a:t> LA.</a:t>
            </a:r>
            <a:br>
              <a:rPr lang="en-US" dirty="0"/>
            </a:br>
            <a:r>
              <a:rPr lang="en-US" b="1" dirty="0"/>
              <a:t>Grading status:</a:t>
            </a:r>
            <a:r>
              <a:rPr lang="en-US" dirty="0"/>
              <a:t> Letter grade.</a:t>
            </a:r>
          </a:p>
          <a:p>
            <a:endParaRPr lang="en-US" dirty="0"/>
          </a:p>
        </p:txBody>
      </p:sp>
    </p:spTree>
    <p:extLst>
      <p:ext uri="{BB962C8B-B14F-4D97-AF65-F5344CB8AC3E}">
        <p14:creationId xmlns:p14="http://schemas.microsoft.com/office/powerpoint/2010/main" val="39853689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otalTime>162</TotalTime>
  <Words>1525</Words>
  <Application>Microsoft Office PowerPoint</Application>
  <PresentationFormat>Widescreen</PresentationFormat>
  <Paragraphs>142</Paragraphs>
  <Slides>22</Slides>
  <Notes>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22</vt:i4>
      </vt:variant>
    </vt:vector>
  </HeadingPairs>
  <TitlesOfParts>
    <vt:vector size="36" baseType="lpstr">
      <vt:lpstr>ＭＳ Ｐゴシック</vt:lpstr>
      <vt:lpstr>Arial</vt:lpstr>
      <vt:lpstr>Calibri</vt:lpstr>
      <vt:lpstr>Candara</vt:lpstr>
      <vt:lpstr>Roboto Medium</vt:lpstr>
      <vt:lpstr>Signika</vt:lpstr>
      <vt:lpstr>Symbol</vt:lpstr>
      <vt:lpstr>Times New Roman</vt:lpstr>
      <vt:lpstr>Tw Cen MT</vt:lpstr>
      <vt:lpstr>Wingdings</vt:lpstr>
      <vt:lpstr>2_Waveform</vt:lpstr>
      <vt:lpstr>Droplet</vt:lpstr>
      <vt:lpstr>Presentation</vt:lpstr>
      <vt:lpstr>Acrobat Document</vt:lpstr>
      <vt:lpstr>SPANISH MEETING</vt:lpstr>
      <vt:lpstr>STATISTICAL DATA FOR SPRING 2021</vt:lpstr>
      <vt:lpstr>Data majors/minors SPRING 2021 vs 2020</vt:lpstr>
      <vt:lpstr>PowerPoint Presentation</vt:lpstr>
      <vt:lpstr>PowerPoint Presentation</vt:lpstr>
      <vt:lpstr>QUESTIONS TO PONDER </vt:lpstr>
      <vt:lpstr>SPAN 300. Spanish Composition and Grammar Review. 3 Credits. CATALOGUE DESCRIPTION IS GENERIC </vt:lpstr>
      <vt:lpstr>QUESTIONS TO PONDER</vt:lpstr>
      <vt:lpstr>QUESTIONS TO PONDER 3.  RENAMING SOME COURSES TO MAKE THEM MORE APPEALING IN TITLES AND CONTENT- NEW MARKETING STRATEGY</vt:lpstr>
      <vt:lpstr>4.  RENAMING COURSES FOR HERITAGE LEARNERS ELLEN HAS CREATED NEW HERITAGE LEARNERS COMMITTEE &amp; COLLABORATION WITH OTHER DEPTS.</vt:lpstr>
      <vt:lpstr>QUESTIONS TO PONDER 5. Early advertisement VIA ZOOM-DUE TO PANDEMIA  (SAMPLE SPAN 204 ADS FOR SPAN 261-MULTIPLE TIMES AS AD)</vt:lpstr>
      <vt:lpstr>6.  Digital ads/MORE ADS ON OUR DEPARTMENTAL WEBSITE/MAYBE SHORT MOVIES/PPTS ETC.</vt:lpstr>
      <vt:lpstr>QUESTIONS TO PONDER</vt:lpstr>
      <vt:lpstr>PowerPoint Presentation</vt:lpstr>
      <vt:lpstr>WHAT WE ARE DOING SO FAR?</vt:lpstr>
      <vt:lpstr>SAMPLE: ADMITTED STUDENT FAIR </vt:lpstr>
      <vt:lpstr>HISPANIC LITERATURES AND CULTURES MAJOR</vt:lpstr>
      <vt:lpstr>HISPANIC STUDIES MINOR</vt:lpstr>
      <vt:lpstr>WE COULD EMAIL CLASSES WE OFFER FOR THE MAJOR TO LISTERVS AND OR SPECIFIC GROUPS/CLASSES or set up a more visually appealing platform… (nefi is getting a new platform this summer)</vt:lpstr>
      <vt:lpstr>EMAIL TO MINORS: MINOR IN HISPANIC STUDIES</vt:lpstr>
      <vt:lpstr>TARGET DOUBLE MAJORS (ALICIA &amp; ROSA’S PROJECT) Which majors take Spanish majors?</vt:lpstr>
      <vt:lpstr>conclusions  how to increase major numbers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MAJORS</dc:title>
  <dc:creator>Lee, Gosia</dc:creator>
  <cp:lastModifiedBy>Lee, Gosia</cp:lastModifiedBy>
  <cp:revision>45</cp:revision>
  <dcterms:created xsi:type="dcterms:W3CDTF">2021-03-03T20:09:55Z</dcterms:created>
  <dcterms:modified xsi:type="dcterms:W3CDTF">2021-03-10T19:52:52Z</dcterms:modified>
</cp:coreProperties>
</file>